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60" r:id="rId3"/>
    <p:sldId id="272" r:id="rId4"/>
    <p:sldId id="268" r:id="rId5"/>
    <p:sldId id="262" r:id="rId6"/>
    <p:sldId id="265" r:id="rId7"/>
    <p:sldId id="270" r:id="rId8"/>
    <p:sldId id="273" r:id="rId9"/>
    <p:sldId id="275" r:id="rId10"/>
    <p:sldId id="276" r:id="rId11"/>
    <p:sldId id="267" r:id="rId12"/>
    <p:sldId id="264" r:id="rId13"/>
    <p:sldId id="27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209" userDrawn="1">
          <p15:clr>
            <a:srgbClr val="A4A3A4"/>
          </p15:clr>
        </p15:guide>
        <p15:guide id="2" orient="horz" pos="8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22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9ED7B7-E63A-4321-989B-913BA6D760F8}" v="11" dt="2021-05-09T08:55:19.2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71" d="100"/>
          <a:sy n="71" d="100"/>
        </p:scale>
        <p:origin x="1138" y="379"/>
      </p:cViewPr>
      <p:guideLst>
        <p:guide pos="1209"/>
        <p:guide orient="horz" pos="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nshaj arora" userId="f8c45600ba0beadb" providerId="LiveId" clId="{379ED7B7-E63A-4321-989B-913BA6D760F8}"/>
    <pc:docChg chg="undo custSel addSld delSld modSld sldOrd">
      <pc:chgData name="vanshaj arora" userId="f8c45600ba0beadb" providerId="LiveId" clId="{379ED7B7-E63A-4321-989B-913BA6D760F8}" dt="2021-05-09T08:56:48.666" v="109" actId="1076"/>
      <pc:docMkLst>
        <pc:docMk/>
      </pc:docMkLst>
      <pc:sldChg chg="modSp mod">
        <pc:chgData name="vanshaj arora" userId="f8c45600ba0beadb" providerId="LiveId" clId="{379ED7B7-E63A-4321-989B-913BA6D760F8}" dt="2021-05-09T08:56:48.666" v="109" actId="1076"/>
        <pc:sldMkLst>
          <pc:docMk/>
          <pc:sldMk cId="2268802981" sldId="257"/>
        </pc:sldMkLst>
        <pc:spChg chg="mod">
          <ac:chgData name="vanshaj arora" userId="f8c45600ba0beadb" providerId="LiveId" clId="{379ED7B7-E63A-4321-989B-913BA6D760F8}" dt="2021-05-09T08:56:48.666" v="109" actId="1076"/>
          <ac:spMkLst>
            <pc:docMk/>
            <pc:sldMk cId="2268802981" sldId="257"/>
            <ac:spMk id="5" creationId="{FCF78FE8-2332-482B-A476-CA534AA6AA2B}"/>
          </ac:spMkLst>
        </pc:spChg>
        <pc:spChg chg="mod">
          <ac:chgData name="vanshaj arora" userId="f8c45600ba0beadb" providerId="LiveId" clId="{379ED7B7-E63A-4321-989B-913BA6D760F8}" dt="2021-05-09T08:55:42.543" v="106" actId="1076"/>
          <ac:spMkLst>
            <pc:docMk/>
            <pc:sldMk cId="2268802981" sldId="257"/>
            <ac:spMk id="13" creationId="{C790E8C3-FE78-4E37-8351-5E7D15A43316}"/>
          </ac:spMkLst>
        </pc:spChg>
      </pc:sldChg>
      <pc:sldChg chg="addSp delSp modSp mod">
        <pc:chgData name="vanshaj arora" userId="f8c45600ba0beadb" providerId="LiveId" clId="{379ED7B7-E63A-4321-989B-913BA6D760F8}" dt="2021-05-09T08:51:51.697" v="94" actId="1076"/>
        <pc:sldMkLst>
          <pc:docMk/>
          <pc:sldMk cId="1761728952" sldId="265"/>
        </pc:sldMkLst>
        <pc:spChg chg="mod">
          <ac:chgData name="vanshaj arora" userId="f8c45600ba0beadb" providerId="LiveId" clId="{379ED7B7-E63A-4321-989B-913BA6D760F8}" dt="2021-05-09T08:51:51.697" v="94" actId="1076"/>
          <ac:spMkLst>
            <pc:docMk/>
            <pc:sldMk cId="1761728952" sldId="265"/>
            <ac:spMk id="5" creationId="{32533274-9407-41A6-A4E7-DAA9AF0F72E1}"/>
          </ac:spMkLst>
        </pc:spChg>
        <pc:spChg chg="add mod ord">
          <ac:chgData name="vanshaj arora" userId="f8c45600ba0beadb" providerId="LiveId" clId="{379ED7B7-E63A-4321-989B-913BA6D760F8}" dt="2021-05-09T08:49:56.260" v="65" actId="167"/>
          <ac:spMkLst>
            <pc:docMk/>
            <pc:sldMk cId="1761728952" sldId="265"/>
            <ac:spMk id="7" creationId="{5C703C46-F609-4CB4-9ABD-DFD5745F0848}"/>
          </ac:spMkLst>
        </pc:spChg>
        <pc:spChg chg="del">
          <ac:chgData name="vanshaj arora" userId="f8c45600ba0beadb" providerId="LiveId" clId="{379ED7B7-E63A-4321-989B-913BA6D760F8}" dt="2021-05-09T08:50:00.693" v="66" actId="478"/>
          <ac:spMkLst>
            <pc:docMk/>
            <pc:sldMk cId="1761728952" sldId="265"/>
            <ac:spMk id="8" creationId="{D116A95F-6669-4507-8529-BA642701F0D4}"/>
          </ac:spMkLst>
        </pc:spChg>
        <pc:spChg chg="del mod">
          <ac:chgData name="vanshaj arora" userId="f8c45600ba0beadb" providerId="LiveId" clId="{379ED7B7-E63A-4321-989B-913BA6D760F8}" dt="2021-05-09T08:50:18.839" v="73" actId="478"/>
          <ac:spMkLst>
            <pc:docMk/>
            <pc:sldMk cId="1761728952" sldId="265"/>
            <ac:spMk id="23" creationId="{01EA34B5-812C-4604-915E-DF85D6CF944D}"/>
          </ac:spMkLst>
        </pc:spChg>
        <pc:picChg chg="add mod">
          <ac:chgData name="vanshaj arora" userId="f8c45600ba0beadb" providerId="LiveId" clId="{379ED7B7-E63A-4321-989B-913BA6D760F8}" dt="2021-05-09T08:51:31.349" v="87" actId="1076"/>
          <ac:picMkLst>
            <pc:docMk/>
            <pc:sldMk cId="1761728952" sldId="265"/>
            <ac:picMk id="3" creationId="{BAECE261-2411-461C-BF08-44347E2DC2BB}"/>
          </ac:picMkLst>
        </pc:picChg>
        <pc:picChg chg="add mod">
          <ac:chgData name="vanshaj arora" userId="f8c45600ba0beadb" providerId="LiveId" clId="{379ED7B7-E63A-4321-989B-913BA6D760F8}" dt="2021-05-09T08:51:31.349" v="87" actId="1076"/>
          <ac:picMkLst>
            <pc:docMk/>
            <pc:sldMk cId="1761728952" sldId="265"/>
            <ac:picMk id="6" creationId="{5F76F588-DAB9-445E-9E08-373726BB76F7}"/>
          </ac:picMkLst>
        </pc:picChg>
        <pc:picChg chg="del">
          <ac:chgData name="vanshaj arora" userId="f8c45600ba0beadb" providerId="LiveId" clId="{379ED7B7-E63A-4321-989B-913BA6D760F8}" dt="2021-05-09T08:50:03.266" v="67" actId="478"/>
          <ac:picMkLst>
            <pc:docMk/>
            <pc:sldMk cId="1761728952" sldId="265"/>
            <ac:picMk id="1026" creationId="{8B998F06-AB75-46FE-8F20-02191DB63105}"/>
          </ac:picMkLst>
        </pc:picChg>
      </pc:sldChg>
      <pc:sldChg chg="modSp mod">
        <pc:chgData name="vanshaj arora" userId="f8c45600ba0beadb" providerId="LiveId" clId="{379ED7B7-E63A-4321-989B-913BA6D760F8}" dt="2021-05-09T08:55:23.349" v="102" actId="20577"/>
        <pc:sldMkLst>
          <pc:docMk/>
          <pc:sldMk cId="191735533" sldId="267"/>
        </pc:sldMkLst>
        <pc:spChg chg="mod">
          <ac:chgData name="vanshaj arora" userId="f8c45600ba0beadb" providerId="LiveId" clId="{379ED7B7-E63A-4321-989B-913BA6D760F8}" dt="2021-05-09T08:55:23.349" v="102" actId="20577"/>
          <ac:spMkLst>
            <pc:docMk/>
            <pc:sldMk cId="191735533" sldId="267"/>
            <ac:spMk id="20" creationId="{8F63FBE8-9A8C-4BFC-939B-BF8CDB777FB5}"/>
          </ac:spMkLst>
        </pc:spChg>
        <pc:picChg chg="mod">
          <ac:chgData name="vanshaj arora" userId="f8c45600ba0beadb" providerId="LiveId" clId="{379ED7B7-E63A-4321-989B-913BA6D760F8}" dt="2021-05-09T08:55:19.267" v="100" actId="1076"/>
          <ac:picMkLst>
            <pc:docMk/>
            <pc:sldMk cId="191735533" sldId="267"/>
            <ac:picMk id="19" creationId="{58055AC7-ACB3-4160-9D69-E00A3A0680F2}"/>
          </ac:picMkLst>
        </pc:picChg>
      </pc:sldChg>
      <pc:sldChg chg="modSp mod">
        <pc:chgData name="vanshaj arora" userId="f8c45600ba0beadb" providerId="LiveId" clId="{379ED7B7-E63A-4321-989B-913BA6D760F8}" dt="2021-05-08T20:32:13.070" v="5" actId="20577"/>
        <pc:sldMkLst>
          <pc:docMk/>
          <pc:sldMk cId="1571646329" sldId="270"/>
        </pc:sldMkLst>
        <pc:spChg chg="mod">
          <ac:chgData name="vanshaj arora" userId="f8c45600ba0beadb" providerId="LiveId" clId="{379ED7B7-E63A-4321-989B-913BA6D760F8}" dt="2021-05-08T20:32:13.070" v="5" actId="20577"/>
          <ac:spMkLst>
            <pc:docMk/>
            <pc:sldMk cId="1571646329" sldId="270"/>
            <ac:spMk id="50" creationId="{04E6A9C1-E43D-41E3-A9BC-856A898F8185}"/>
          </ac:spMkLst>
        </pc:spChg>
      </pc:sldChg>
      <pc:sldChg chg="ord">
        <pc:chgData name="vanshaj arora" userId="f8c45600ba0beadb" providerId="LiveId" clId="{379ED7B7-E63A-4321-989B-913BA6D760F8}" dt="2021-05-09T08:52:48.816" v="97"/>
        <pc:sldMkLst>
          <pc:docMk/>
          <pc:sldMk cId="171432265" sldId="272"/>
        </pc:sldMkLst>
      </pc:sldChg>
      <pc:sldChg chg="modSp mod">
        <pc:chgData name="vanshaj arora" userId="f8c45600ba0beadb" providerId="LiveId" clId="{379ED7B7-E63A-4321-989B-913BA6D760F8}" dt="2021-05-08T20:40:51.642" v="13" actId="14100"/>
        <pc:sldMkLst>
          <pc:docMk/>
          <pc:sldMk cId="1369998157" sldId="273"/>
        </pc:sldMkLst>
        <pc:picChg chg="mod">
          <ac:chgData name="vanshaj arora" userId="f8c45600ba0beadb" providerId="LiveId" clId="{379ED7B7-E63A-4321-989B-913BA6D760F8}" dt="2021-05-08T20:40:13.320" v="11" actId="1076"/>
          <ac:picMkLst>
            <pc:docMk/>
            <pc:sldMk cId="1369998157" sldId="273"/>
            <ac:picMk id="49" creationId="{EC249162-CE28-4D42-9FE6-A8D81BF9C540}"/>
          </ac:picMkLst>
        </pc:picChg>
        <pc:cxnChg chg="mod">
          <ac:chgData name="vanshaj arora" userId="f8c45600ba0beadb" providerId="LiveId" clId="{379ED7B7-E63A-4321-989B-913BA6D760F8}" dt="2021-05-08T20:40:51.642" v="13" actId="14100"/>
          <ac:cxnSpMkLst>
            <pc:docMk/>
            <pc:sldMk cId="1369998157" sldId="273"/>
            <ac:cxnSpMk id="3" creationId="{4B4CF2CF-C12D-457A-8438-737E35811DA7}"/>
          </ac:cxnSpMkLst>
        </pc:cxnChg>
        <pc:cxnChg chg="mod">
          <ac:chgData name="vanshaj arora" userId="f8c45600ba0beadb" providerId="LiveId" clId="{379ED7B7-E63A-4321-989B-913BA6D760F8}" dt="2021-05-08T20:40:22.626" v="12" actId="14100"/>
          <ac:cxnSpMkLst>
            <pc:docMk/>
            <pc:sldMk cId="1369998157" sldId="273"/>
            <ac:cxnSpMk id="39" creationId="{52A76A9B-E480-4962-99DC-DC9041CA0563}"/>
          </ac:cxnSpMkLst>
        </pc:cxnChg>
      </pc:sldChg>
      <pc:sldChg chg="modSp mod">
        <pc:chgData name="vanshaj arora" userId="f8c45600ba0beadb" providerId="LiveId" clId="{379ED7B7-E63A-4321-989B-913BA6D760F8}" dt="2021-05-08T20:38:42.824" v="9" actId="113"/>
        <pc:sldMkLst>
          <pc:docMk/>
          <pc:sldMk cId="2313040037" sldId="274"/>
        </pc:sldMkLst>
        <pc:spChg chg="mod">
          <ac:chgData name="vanshaj arora" userId="f8c45600ba0beadb" providerId="LiveId" clId="{379ED7B7-E63A-4321-989B-913BA6D760F8}" dt="2021-05-08T20:38:42.824" v="9" actId="113"/>
          <ac:spMkLst>
            <pc:docMk/>
            <pc:sldMk cId="2313040037" sldId="274"/>
            <ac:spMk id="6" creationId="{883DF37C-1EE9-486D-AF04-3AA26394178E}"/>
          </ac:spMkLst>
        </pc:spChg>
      </pc:sldChg>
      <pc:sldChg chg="addSp delSp modSp mod">
        <pc:chgData name="vanshaj arora" userId="f8c45600ba0beadb" providerId="LiveId" clId="{379ED7B7-E63A-4321-989B-913BA6D760F8}" dt="2021-05-08T20:46:01.316" v="32"/>
        <pc:sldMkLst>
          <pc:docMk/>
          <pc:sldMk cId="3330992518" sldId="275"/>
        </pc:sldMkLst>
        <pc:spChg chg="mod">
          <ac:chgData name="vanshaj arora" userId="f8c45600ba0beadb" providerId="LiveId" clId="{379ED7B7-E63A-4321-989B-913BA6D760F8}" dt="2021-05-08T20:45:07.790" v="28" actId="1076"/>
          <ac:spMkLst>
            <pc:docMk/>
            <pc:sldMk cId="3330992518" sldId="275"/>
            <ac:spMk id="43" creationId="{9E8F9AC4-DE2C-4826-B848-4279A06BDF9D}"/>
          </ac:spMkLst>
        </pc:spChg>
        <pc:cxnChg chg="mod">
          <ac:chgData name="vanshaj arora" userId="f8c45600ba0beadb" providerId="LiveId" clId="{379ED7B7-E63A-4321-989B-913BA6D760F8}" dt="2021-05-08T20:42:21.573" v="19" actId="1076"/>
          <ac:cxnSpMkLst>
            <pc:docMk/>
            <pc:sldMk cId="3330992518" sldId="275"/>
            <ac:cxnSpMk id="3" creationId="{4B4CF2CF-C12D-457A-8438-737E35811DA7}"/>
          </ac:cxnSpMkLst>
        </pc:cxnChg>
        <pc:cxnChg chg="add mod">
          <ac:chgData name="vanshaj arora" userId="f8c45600ba0beadb" providerId="LiveId" clId="{379ED7B7-E63A-4321-989B-913BA6D760F8}" dt="2021-05-08T20:42:47.640" v="23" actId="14100"/>
          <ac:cxnSpMkLst>
            <pc:docMk/>
            <pc:sldMk cId="3330992518" sldId="275"/>
            <ac:cxnSpMk id="15" creationId="{066712E1-770A-4BA1-9B65-7D3BBF7809B1}"/>
          </ac:cxnSpMkLst>
        </pc:cxnChg>
        <pc:cxnChg chg="add del mod">
          <ac:chgData name="vanshaj arora" userId="f8c45600ba0beadb" providerId="LiveId" clId="{379ED7B7-E63A-4321-989B-913BA6D760F8}" dt="2021-05-08T20:46:01.316" v="32"/>
          <ac:cxnSpMkLst>
            <pc:docMk/>
            <pc:sldMk cId="3330992518" sldId="275"/>
            <ac:cxnSpMk id="18" creationId="{4D3267A1-08D3-4EF0-B99C-C3B7BC7A9E6E}"/>
          </ac:cxnSpMkLst>
        </pc:cxnChg>
        <pc:cxnChg chg="mod">
          <ac:chgData name="vanshaj arora" userId="f8c45600ba0beadb" providerId="LiveId" clId="{379ED7B7-E63A-4321-989B-913BA6D760F8}" dt="2021-05-08T20:44:37.133" v="25" actId="1076"/>
          <ac:cxnSpMkLst>
            <pc:docMk/>
            <pc:sldMk cId="3330992518" sldId="275"/>
            <ac:cxnSpMk id="26" creationId="{D86AF2BA-D035-45A4-B8D9-6203D69182A0}"/>
          </ac:cxnSpMkLst>
        </pc:cxnChg>
      </pc:sldChg>
      <pc:sldChg chg="del">
        <pc:chgData name="vanshaj arora" userId="f8c45600ba0beadb" providerId="LiveId" clId="{379ED7B7-E63A-4321-989B-913BA6D760F8}" dt="2021-05-09T08:56:19.277" v="107" actId="2696"/>
        <pc:sldMkLst>
          <pc:docMk/>
          <pc:sldMk cId="3369635457" sldId="277"/>
        </pc:sldMkLst>
      </pc:sldChg>
      <pc:sldChg chg="new del">
        <pc:chgData name="vanshaj arora" userId="f8c45600ba0beadb" providerId="LiveId" clId="{379ED7B7-E63A-4321-989B-913BA6D760F8}" dt="2021-05-09T08:54:00.976" v="98" actId="47"/>
        <pc:sldMkLst>
          <pc:docMk/>
          <pc:sldMk cId="3381607046" sldId="278"/>
        </pc:sldMkLst>
      </pc:sldChg>
    </pc:docChg>
  </pc:docChgLst>
</pc:chgInfo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96256-3691-46C5-AB18-33CACE483A48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E2FFA8-2493-4E50-B888-AA149339D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9961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Competition Review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C66A6-2FB2-4AC1-9377-039FE55D3D87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542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6B659-6FB9-405D-B4D0-BAC659B8B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58DAC8-EF01-4B7C-ABA2-8DCBF45A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68190-E7ED-4165-877A-DBBF232A4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FB098-CE26-49C0-A09C-FE3888C07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A08A3-FEB5-44A1-9F13-813DFB2A8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027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E23E-D7ED-420C-BC52-37B596DF7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8E445D-9AFE-45C9-9DA2-00FAEB04E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109EB-1E4B-47E2-ABB0-C6A52DC6C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E4727-D267-4A46-AD42-302F501BF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121D9-37E0-4891-8335-57A881C30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60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BEBAE-CCA2-4441-A067-01D99F59AD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BF2BD6-1A7C-4E07-94BD-CFC3ADE451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6004F-1992-4542-8E1B-8B49A044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F71D2-C06B-4ADA-8D2A-7FC3E0E20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F1C78-0292-4DCB-BCB9-8E17D5489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895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C703-E885-4CA9-B82E-ED627C51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0C28D-0DCF-45CC-86DA-3EB152066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A0FCE6-FCCB-4328-B47B-135FEEFCA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F22C8-2EEB-4941-9145-CD869ECFB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369A0-F8A7-4FA9-86FB-95932F119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6799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29678-26C2-4412-9576-749F5A85E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FAE5E-C6C1-4845-BC0E-39787E8C0F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BF660-60E7-4E4D-A422-973B707FD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E2A04-3EFB-4E9E-8274-05922B46D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AC4C2-B814-4D86-8E0B-DC2BA585F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46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3F6B7-ED29-48A6-9EF2-26110F9AA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AB9AE-C5EE-4460-AB99-F0077644B3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FF0A20-EADA-4DC5-814D-4A6286807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87CD48-0D7F-487C-A9ED-FB6FC1637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EBC010-BA5A-44BC-87F7-F44338E0A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E40331-1D7D-4980-B33E-7F4BE63E4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957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70D40-6EC3-4EF5-A94B-2271324B4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A8072-95CE-4B08-BA25-6274CCA34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A85021-70E3-4F95-BB2C-7B123A2EB6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06D723-69E3-4A1B-A870-11050533D0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AAB657-1C6D-48A3-966F-964B963A21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487384-9199-4E7C-B780-95AF6E74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405657-78D0-449F-8A88-EF3859C64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6E7B48-6679-475E-B5D8-94AC74AF4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2693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A81BC-B0BF-44EE-B40F-C3CFE6A1A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82A351-984B-4324-84AD-C52DE1058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52BCC-84EF-457A-8C65-F2D5393B9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70AC72-B624-4246-A325-BFEAF9DB1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2621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9293B9-2255-4ADC-95E1-1C7074E71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61CFF2-A2AB-4733-A993-76A5CE7F1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5CE935-011C-407D-B561-8160CE714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8933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9D6D8-5E25-4856-89C8-6CF161F32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F9BC4-2D8C-416B-B73C-4467C8207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A719BD-50CE-432F-8FD9-BFBCC90396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078258-181E-47BC-8A0D-FA9900B2E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556A9-F351-4B46-B9E2-659380CBA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B38EA0-2A63-4A2A-92CF-4CEF65F48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1874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A51EF-0377-4463-827B-C357AB861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CA8474-5FC7-4B9C-9A39-DE09F9526C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D43541-1804-4E64-975D-E68BE602C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3DF5E9-DE81-498C-AAE0-1F84C222C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DE2456-2CE1-4173-BAA7-AD9DB1D77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A187E1-86FC-45CA-9E5B-1DD5312EE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5350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FC9AAD-7799-476F-A249-78C8DF7DC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9B495-B279-481F-ACA0-4660A31E7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6EBD15-5EA8-4085-8CE5-D56294559D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D2272-295B-4281-BAF5-0E492A32E0BF}" type="datetimeFigureOut">
              <a:rPr lang="en-IN" smtClean="0"/>
              <a:t>09-05-2021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0238B-D563-4F81-A927-6A7F0A9981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4A11B-02F1-4A1E-BF74-34431576B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C2558-4715-483E-B135-99E540BDD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77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9.wdp"/><Relationship Id="rId13" Type="http://schemas.openxmlformats.org/officeDocument/2006/relationships/image" Target="../media/image31.png"/><Relationship Id="rId18" Type="http://schemas.microsoft.com/office/2007/relationships/hdphoto" Target="../media/hdphoto14.wdp"/><Relationship Id="rId3" Type="http://schemas.openxmlformats.org/officeDocument/2006/relationships/image" Target="../media/image26.png"/><Relationship Id="rId21" Type="http://schemas.microsoft.com/office/2007/relationships/hdphoto" Target="../media/hdphoto15.wdp"/><Relationship Id="rId7" Type="http://schemas.openxmlformats.org/officeDocument/2006/relationships/image" Target="../media/image28.png"/><Relationship Id="rId12" Type="http://schemas.microsoft.com/office/2007/relationships/hdphoto" Target="../media/hdphoto11.wdp"/><Relationship Id="rId17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6" Type="http://schemas.microsoft.com/office/2007/relationships/hdphoto" Target="../media/hdphoto13.wdp"/><Relationship Id="rId20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11" Type="http://schemas.openxmlformats.org/officeDocument/2006/relationships/image" Target="../media/image30.png"/><Relationship Id="rId5" Type="http://schemas.openxmlformats.org/officeDocument/2006/relationships/image" Target="../media/image27.png"/><Relationship Id="rId15" Type="http://schemas.openxmlformats.org/officeDocument/2006/relationships/image" Target="../media/image32.png"/><Relationship Id="rId10" Type="http://schemas.microsoft.com/office/2007/relationships/hdphoto" Target="../media/hdphoto10.wdp"/><Relationship Id="rId19" Type="http://schemas.openxmlformats.org/officeDocument/2006/relationships/image" Target="../media/image34.png"/><Relationship Id="rId4" Type="http://schemas.microsoft.com/office/2007/relationships/hdphoto" Target="../media/hdphoto7.wdp"/><Relationship Id="rId9" Type="http://schemas.openxmlformats.org/officeDocument/2006/relationships/image" Target="../media/image29.png"/><Relationship Id="rId14" Type="http://schemas.microsoft.com/office/2007/relationships/hdphoto" Target="../media/hdphoto12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microsoft.com/office/2007/relationships/hdphoto" Target="../media/hdphoto5.wdp"/><Relationship Id="rId7" Type="http://schemas.microsoft.com/office/2007/relationships/hdphoto" Target="../media/hdphoto4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microsoft.com/office/2007/relationships/hdphoto" Target="../media/hdphoto3.wdp"/><Relationship Id="rId4" Type="http://schemas.openxmlformats.org/officeDocument/2006/relationships/image" Target="../media/image18.png"/><Relationship Id="rId9" Type="http://schemas.microsoft.com/office/2007/relationships/hdphoto" Target="../media/hdphoto16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6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jpe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jpeg"/><Relationship Id="rId1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microsoft.com/office/2007/relationships/hdphoto" Target="../media/hdphoto4.wdp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2 white and brown short coated dogs running on gray concrete floor during daytime">
            <a:extLst>
              <a:ext uri="{FF2B5EF4-FFF2-40B4-BE49-F238E27FC236}">
                <a16:creationId xmlns:a16="http://schemas.microsoft.com/office/drawing/2014/main" id="{94333017-876B-4EC4-B4AC-9DE1D3D83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047"/>
            <a:ext cx="12192000" cy="686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F78FE8-2332-482B-A476-CA534AA6AA2B}"/>
              </a:ext>
            </a:extLst>
          </p:cNvPr>
          <p:cNvSpPr txBox="1"/>
          <p:nvPr/>
        </p:nvSpPr>
        <p:spPr>
          <a:xfrm>
            <a:off x="3446051" y="2645688"/>
            <a:ext cx="50010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b="1" dirty="0" err="1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TheraDog</a:t>
            </a:r>
            <a:endParaRPr lang="en-IN" sz="6600" b="1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90E8C3-FE78-4E37-8351-5E7D15A43316}"/>
              </a:ext>
            </a:extLst>
          </p:cNvPr>
          <p:cNvSpPr txBox="1"/>
          <p:nvPr/>
        </p:nvSpPr>
        <p:spPr>
          <a:xfrm>
            <a:off x="3984741" y="3658314"/>
            <a:ext cx="4176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spc="6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WHERE  DOGS GET JOBS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1961F3-17F1-4896-A1A2-2598434FC85C}"/>
              </a:ext>
            </a:extLst>
          </p:cNvPr>
          <p:cNvSpPr/>
          <p:nvPr/>
        </p:nvSpPr>
        <p:spPr>
          <a:xfrm>
            <a:off x="3984741" y="3996868"/>
            <a:ext cx="3923708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8802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6">
            <a:extLst>
              <a:ext uri="{FF2B5EF4-FFF2-40B4-BE49-F238E27FC236}">
                <a16:creationId xmlns:a16="http://schemas.microsoft.com/office/drawing/2014/main" id="{EC249162-CE28-4D42-9FE6-A8D81BF9C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81562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C0E8F279-9D10-4A07-80A8-22BB5D7673CB}"/>
              </a:ext>
            </a:extLst>
          </p:cNvPr>
          <p:cNvSpPr txBox="1"/>
          <p:nvPr/>
        </p:nvSpPr>
        <p:spPr>
          <a:xfrm>
            <a:off x="590592" y="556991"/>
            <a:ext cx="58700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8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marketing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B2EE4E9-9471-4E59-9620-7A5C8C086198}"/>
              </a:ext>
            </a:extLst>
          </p:cNvPr>
          <p:cNvCxnSpPr>
            <a:cxnSpLocks/>
          </p:cNvCxnSpPr>
          <p:nvPr/>
        </p:nvCxnSpPr>
        <p:spPr>
          <a:xfrm>
            <a:off x="1015882" y="1643605"/>
            <a:ext cx="0" cy="521439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627F760-1839-494D-AF59-A1858D1C796C}"/>
              </a:ext>
            </a:extLst>
          </p:cNvPr>
          <p:cNvCxnSpPr>
            <a:cxnSpLocks/>
          </p:cNvCxnSpPr>
          <p:nvPr/>
        </p:nvCxnSpPr>
        <p:spPr>
          <a:xfrm flipV="1">
            <a:off x="5979061" y="1116807"/>
            <a:ext cx="6212939" cy="1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0326401-6C02-4A37-907B-AE87D9D14CEF}"/>
              </a:ext>
            </a:extLst>
          </p:cNvPr>
          <p:cNvSpPr txBox="1"/>
          <p:nvPr/>
        </p:nvSpPr>
        <p:spPr>
          <a:xfrm>
            <a:off x="1878707" y="3331767"/>
            <a:ext cx="242306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MEDIA MARKETING</a:t>
            </a:r>
            <a:endParaRPr lang="en-IN" sz="2200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5D92BB-13B8-4AEA-8A43-835EFADBC283}"/>
              </a:ext>
            </a:extLst>
          </p:cNvPr>
          <p:cNvSpPr txBox="1"/>
          <p:nvPr/>
        </p:nvSpPr>
        <p:spPr>
          <a:xfrm>
            <a:off x="1857234" y="4651138"/>
            <a:ext cx="488381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TWO-WAY NETWORKING WITH DOG WALKERS, PET SITTERS, PET BOUTIQUES, AND VETERINARY CLINICS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FA8A774-501B-456D-9E46-B21FDE809908}"/>
              </a:ext>
            </a:extLst>
          </p:cNvPr>
          <p:cNvSpPr txBox="1"/>
          <p:nvPr/>
        </p:nvSpPr>
        <p:spPr>
          <a:xfrm>
            <a:off x="1876076" y="2012396"/>
            <a:ext cx="17576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WORD OF MOUTH</a:t>
            </a:r>
          </a:p>
        </p:txBody>
      </p:sp>
    </p:spTree>
    <p:extLst>
      <p:ext uri="{BB962C8B-B14F-4D97-AF65-F5344CB8AC3E}">
        <p14:creationId xmlns:p14="http://schemas.microsoft.com/office/powerpoint/2010/main" val="2712451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E1422BA-8374-4725-9950-45DB1C42C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CF80DB9-EEC2-4A14-9BEC-584D6788EFAE}"/>
              </a:ext>
            </a:extLst>
          </p:cNvPr>
          <p:cNvSpPr/>
          <p:nvPr/>
        </p:nvSpPr>
        <p:spPr>
          <a:xfrm>
            <a:off x="71120" y="81280"/>
            <a:ext cx="12049760" cy="6685280"/>
          </a:xfrm>
          <a:custGeom>
            <a:avLst/>
            <a:gdLst>
              <a:gd name="connsiteX0" fmla="*/ 0 w 12049760"/>
              <a:gd name="connsiteY0" fmla="*/ 131767 h 6685280"/>
              <a:gd name="connsiteX1" fmla="*/ 131767 w 12049760"/>
              <a:gd name="connsiteY1" fmla="*/ 0 h 6685280"/>
              <a:gd name="connsiteX2" fmla="*/ 956803 w 12049760"/>
              <a:gd name="connsiteY2" fmla="*/ 0 h 6685280"/>
              <a:gd name="connsiteX3" fmla="*/ 1428252 w 12049760"/>
              <a:gd name="connsiteY3" fmla="*/ 0 h 6685280"/>
              <a:gd name="connsiteX4" fmla="*/ 1781839 w 12049760"/>
              <a:gd name="connsiteY4" fmla="*/ 0 h 6685280"/>
              <a:gd name="connsiteX5" fmla="*/ 2489012 w 12049760"/>
              <a:gd name="connsiteY5" fmla="*/ 0 h 6685280"/>
              <a:gd name="connsiteX6" fmla="*/ 2960461 w 12049760"/>
              <a:gd name="connsiteY6" fmla="*/ 0 h 6685280"/>
              <a:gd name="connsiteX7" fmla="*/ 3785497 w 12049760"/>
              <a:gd name="connsiteY7" fmla="*/ 0 h 6685280"/>
              <a:gd name="connsiteX8" fmla="*/ 4139084 w 12049760"/>
              <a:gd name="connsiteY8" fmla="*/ 0 h 6685280"/>
              <a:gd name="connsiteX9" fmla="*/ 4964120 w 12049760"/>
              <a:gd name="connsiteY9" fmla="*/ 0 h 6685280"/>
              <a:gd name="connsiteX10" fmla="*/ 5199844 w 12049760"/>
              <a:gd name="connsiteY10" fmla="*/ 0 h 6685280"/>
              <a:gd name="connsiteX11" fmla="*/ 5789155 w 12049760"/>
              <a:gd name="connsiteY11" fmla="*/ 0 h 6685280"/>
              <a:gd name="connsiteX12" fmla="*/ 6378467 w 12049760"/>
              <a:gd name="connsiteY12" fmla="*/ 0 h 6685280"/>
              <a:gd name="connsiteX13" fmla="*/ 6849916 w 12049760"/>
              <a:gd name="connsiteY13" fmla="*/ 0 h 6685280"/>
              <a:gd name="connsiteX14" fmla="*/ 7674952 w 12049760"/>
              <a:gd name="connsiteY14" fmla="*/ 0 h 6685280"/>
              <a:gd name="connsiteX15" fmla="*/ 8499987 w 12049760"/>
              <a:gd name="connsiteY15" fmla="*/ 0 h 6685280"/>
              <a:gd name="connsiteX16" fmla="*/ 8853574 w 12049760"/>
              <a:gd name="connsiteY16" fmla="*/ 0 h 6685280"/>
              <a:gd name="connsiteX17" fmla="*/ 9442886 w 12049760"/>
              <a:gd name="connsiteY17" fmla="*/ 0 h 6685280"/>
              <a:gd name="connsiteX18" fmla="*/ 10267921 w 12049760"/>
              <a:gd name="connsiteY18" fmla="*/ 0 h 6685280"/>
              <a:gd name="connsiteX19" fmla="*/ 10857233 w 12049760"/>
              <a:gd name="connsiteY19" fmla="*/ 0 h 6685280"/>
              <a:gd name="connsiteX20" fmla="*/ 11092957 w 12049760"/>
              <a:gd name="connsiteY20" fmla="*/ 0 h 6685280"/>
              <a:gd name="connsiteX21" fmla="*/ 11917993 w 12049760"/>
              <a:gd name="connsiteY21" fmla="*/ 0 h 6685280"/>
              <a:gd name="connsiteX22" fmla="*/ 12049760 w 12049760"/>
              <a:gd name="connsiteY22" fmla="*/ 131767 h 6685280"/>
              <a:gd name="connsiteX23" fmla="*/ 12049760 w 12049760"/>
              <a:gd name="connsiteY23" fmla="*/ 651345 h 6685280"/>
              <a:gd name="connsiteX24" fmla="*/ 12049760 w 12049760"/>
              <a:gd name="connsiteY24" fmla="*/ 1235140 h 6685280"/>
              <a:gd name="connsiteX25" fmla="*/ 12049760 w 12049760"/>
              <a:gd name="connsiteY25" fmla="*/ 1626282 h 6685280"/>
              <a:gd name="connsiteX26" fmla="*/ 12049760 w 12049760"/>
              <a:gd name="connsiteY26" fmla="*/ 2017425 h 6685280"/>
              <a:gd name="connsiteX27" fmla="*/ 12049760 w 12049760"/>
              <a:gd name="connsiteY27" fmla="*/ 2601220 h 6685280"/>
              <a:gd name="connsiteX28" fmla="*/ 12049760 w 12049760"/>
              <a:gd name="connsiteY28" fmla="*/ 3056580 h 6685280"/>
              <a:gd name="connsiteX29" fmla="*/ 12049760 w 12049760"/>
              <a:gd name="connsiteY29" fmla="*/ 3704593 h 6685280"/>
              <a:gd name="connsiteX30" fmla="*/ 12049760 w 12049760"/>
              <a:gd name="connsiteY30" fmla="*/ 4159953 h 6685280"/>
              <a:gd name="connsiteX31" fmla="*/ 12049760 w 12049760"/>
              <a:gd name="connsiteY31" fmla="*/ 4807966 h 6685280"/>
              <a:gd name="connsiteX32" fmla="*/ 12049760 w 12049760"/>
              <a:gd name="connsiteY32" fmla="*/ 5199108 h 6685280"/>
              <a:gd name="connsiteX33" fmla="*/ 12049760 w 12049760"/>
              <a:gd name="connsiteY33" fmla="*/ 5847121 h 6685280"/>
              <a:gd name="connsiteX34" fmla="*/ 12049760 w 12049760"/>
              <a:gd name="connsiteY34" fmla="*/ 6553513 h 6685280"/>
              <a:gd name="connsiteX35" fmla="*/ 11917993 w 12049760"/>
              <a:gd name="connsiteY35" fmla="*/ 6685280 h 6685280"/>
              <a:gd name="connsiteX36" fmla="*/ 11092957 w 12049760"/>
              <a:gd name="connsiteY36" fmla="*/ 6685280 h 6685280"/>
              <a:gd name="connsiteX37" fmla="*/ 10739370 w 12049760"/>
              <a:gd name="connsiteY37" fmla="*/ 6685280 h 6685280"/>
              <a:gd name="connsiteX38" fmla="*/ 10503646 w 12049760"/>
              <a:gd name="connsiteY38" fmla="*/ 6685280 h 6685280"/>
              <a:gd name="connsiteX39" fmla="*/ 10150059 w 12049760"/>
              <a:gd name="connsiteY39" fmla="*/ 6685280 h 6685280"/>
              <a:gd name="connsiteX40" fmla="*/ 9678610 w 12049760"/>
              <a:gd name="connsiteY40" fmla="*/ 6685280 h 6685280"/>
              <a:gd name="connsiteX41" fmla="*/ 9089299 w 12049760"/>
              <a:gd name="connsiteY41" fmla="*/ 6685280 h 6685280"/>
              <a:gd name="connsiteX42" fmla="*/ 8735712 w 12049760"/>
              <a:gd name="connsiteY42" fmla="*/ 6685280 h 6685280"/>
              <a:gd name="connsiteX43" fmla="*/ 7910676 w 12049760"/>
              <a:gd name="connsiteY43" fmla="*/ 6685280 h 6685280"/>
              <a:gd name="connsiteX44" fmla="*/ 7321365 w 12049760"/>
              <a:gd name="connsiteY44" fmla="*/ 6685280 h 6685280"/>
              <a:gd name="connsiteX45" fmla="*/ 6496329 w 12049760"/>
              <a:gd name="connsiteY45" fmla="*/ 6685280 h 6685280"/>
              <a:gd name="connsiteX46" fmla="*/ 5789155 w 12049760"/>
              <a:gd name="connsiteY46" fmla="*/ 6685280 h 6685280"/>
              <a:gd name="connsiteX47" fmla="*/ 5317706 w 12049760"/>
              <a:gd name="connsiteY47" fmla="*/ 6685280 h 6685280"/>
              <a:gd name="connsiteX48" fmla="*/ 4610533 w 12049760"/>
              <a:gd name="connsiteY48" fmla="*/ 6685280 h 6685280"/>
              <a:gd name="connsiteX49" fmla="*/ 4256946 w 12049760"/>
              <a:gd name="connsiteY49" fmla="*/ 6685280 h 6685280"/>
              <a:gd name="connsiteX50" fmla="*/ 3667635 w 12049760"/>
              <a:gd name="connsiteY50" fmla="*/ 6685280 h 6685280"/>
              <a:gd name="connsiteX51" fmla="*/ 3431910 w 12049760"/>
              <a:gd name="connsiteY51" fmla="*/ 6685280 h 6685280"/>
              <a:gd name="connsiteX52" fmla="*/ 2606874 w 12049760"/>
              <a:gd name="connsiteY52" fmla="*/ 6685280 h 6685280"/>
              <a:gd name="connsiteX53" fmla="*/ 2017563 w 12049760"/>
              <a:gd name="connsiteY53" fmla="*/ 6685280 h 6685280"/>
              <a:gd name="connsiteX54" fmla="*/ 1192527 w 12049760"/>
              <a:gd name="connsiteY54" fmla="*/ 6685280 h 6685280"/>
              <a:gd name="connsiteX55" fmla="*/ 721078 w 12049760"/>
              <a:gd name="connsiteY55" fmla="*/ 6685280 h 6685280"/>
              <a:gd name="connsiteX56" fmla="*/ 131767 w 12049760"/>
              <a:gd name="connsiteY56" fmla="*/ 6685280 h 6685280"/>
              <a:gd name="connsiteX57" fmla="*/ 0 w 12049760"/>
              <a:gd name="connsiteY57" fmla="*/ 6553513 h 6685280"/>
              <a:gd name="connsiteX58" fmla="*/ 0 w 12049760"/>
              <a:gd name="connsiteY58" fmla="*/ 5969718 h 6685280"/>
              <a:gd name="connsiteX59" fmla="*/ 0 w 12049760"/>
              <a:gd name="connsiteY59" fmla="*/ 5321705 h 6685280"/>
              <a:gd name="connsiteX60" fmla="*/ 0 w 12049760"/>
              <a:gd name="connsiteY60" fmla="*/ 4609475 h 6685280"/>
              <a:gd name="connsiteX61" fmla="*/ 0 w 12049760"/>
              <a:gd name="connsiteY61" fmla="*/ 3961463 h 6685280"/>
              <a:gd name="connsiteX62" fmla="*/ 0 w 12049760"/>
              <a:gd name="connsiteY62" fmla="*/ 3506103 h 6685280"/>
              <a:gd name="connsiteX63" fmla="*/ 0 w 12049760"/>
              <a:gd name="connsiteY63" fmla="*/ 2858090 h 6685280"/>
              <a:gd name="connsiteX64" fmla="*/ 0 w 12049760"/>
              <a:gd name="connsiteY64" fmla="*/ 2338512 h 6685280"/>
              <a:gd name="connsiteX65" fmla="*/ 0 w 12049760"/>
              <a:gd name="connsiteY65" fmla="*/ 1883152 h 6685280"/>
              <a:gd name="connsiteX66" fmla="*/ 0 w 12049760"/>
              <a:gd name="connsiteY66" fmla="*/ 1492010 h 6685280"/>
              <a:gd name="connsiteX67" fmla="*/ 0 w 12049760"/>
              <a:gd name="connsiteY67" fmla="*/ 1036649 h 6685280"/>
              <a:gd name="connsiteX68" fmla="*/ 0 w 12049760"/>
              <a:gd name="connsiteY68" fmla="*/ 131767 h 6685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2049760" h="6685280" extrusionOk="0">
                <a:moveTo>
                  <a:pt x="0" y="131767"/>
                </a:moveTo>
                <a:cubicBezTo>
                  <a:pt x="-11366" y="51983"/>
                  <a:pt x="53660" y="2002"/>
                  <a:pt x="131767" y="0"/>
                </a:cubicBezTo>
                <a:cubicBezTo>
                  <a:pt x="516559" y="-45127"/>
                  <a:pt x="573290" y="19392"/>
                  <a:pt x="956803" y="0"/>
                </a:cubicBezTo>
                <a:cubicBezTo>
                  <a:pt x="1340316" y="-19392"/>
                  <a:pt x="1271841" y="25966"/>
                  <a:pt x="1428252" y="0"/>
                </a:cubicBezTo>
                <a:cubicBezTo>
                  <a:pt x="1584663" y="-25966"/>
                  <a:pt x="1687149" y="33428"/>
                  <a:pt x="1781839" y="0"/>
                </a:cubicBezTo>
                <a:cubicBezTo>
                  <a:pt x="1876529" y="-33428"/>
                  <a:pt x="2138392" y="49726"/>
                  <a:pt x="2489012" y="0"/>
                </a:cubicBezTo>
                <a:cubicBezTo>
                  <a:pt x="2839632" y="-49726"/>
                  <a:pt x="2843809" y="19009"/>
                  <a:pt x="2960461" y="0"/>
                </a:cubicBezTo>
                <a:cubicBezTo>
                  <a:pt x="3077113" y="-19009"/>
                  <a:pt x="3601607" y="28792"/>
                  <a:pt x="3785497" y="0"/>
                </a:cubicBezTo>
                <a:cubicBezTo>
                  <a:pt x="3969387" y="-28792"/>
                  <a:pt x="4007459" y="17097"/>
                  <a:pt x="4139084" y="0"/>
                </a:cubicBezTo>
                <a:cubicBezTo>
                  <a:pt x="4270709" y="-17097"/>
                  <a:pt x="4645568" y="26804"/>
                  <a:pt x="4964120" y="0"/>
                </a:cubicBezTo>
                <a:cubicBezTo>
                  <a:pt x="5282672" y="-26804"/>
                  <a:pt x="5148795" y="12963"/>
                  <a:pt x="5199844" y="0"/>
                </a:cubicBezTo>
                <a:cubicBezTo>
                  <a:pt x="5250893" y="-12963"/>
                  <a:pt x="5534921" y="22300"/>
                  <a:pt x="5789155" y="0"/>
                </a:cubicBezTo>
                <a:cubicBezTo>
                  <a:pt x="6043389" y="-22300"/>
                  <a:pt x="6143580" y="50346"/>
                  <a:pt x="6378467" y="0"/>
                </a:cubicBezTo>
                <a:cubicBezTo>
                  <a:pt x="6613354" y="-50346"/>
                  <a:pt x="6661112" y="28559"/>
                  <a:pt x="6849916" y="0"/>
                </a:cubicBezTo>
                <a:cubicBezTo>
                  <a:pt x="7038720" y="-28559"/>
                  <a:pt x="7474989" y="1598"/>
                  <a:pt x="7674952" y="0"/>
                </a:cubicBezTo>
                <a:cubicBezTo>
                  <a:pt x="7874915" y="-1598"/>
                  <a:pt x="8214433" y="15526"/>
                  <a:pt x="8499987" y="0"/>
                </a:cubicBezTo>
                <a:cubicBezTo>
                  <a:pt x="8785542" y="-15526"/>
                  <a:pt x="8752813" y="1535"/>
                  <a:pt x="8853574" y="0"/>
                </a:cubicBezTo>
                <a:cubicBezTo>
                  <a:pt x="8954335" y="-1535"/>
                  <a:pt x="9240752" y="8925"/>
                  <a:pt x="9442886" y="0"/>
                </a:cubicBezTo>
                <a:cubicBezTo>
                  <a:pt x="9645020" y="-8925"/>
                  <a:pt x="9962667" y="6061"/>
                  <a:pt x="10267921" y="0"/>
                </a:cubicBezTo>
                <a:cubicBezTo>
                  <a:pt x="10573176" y="-6061"/>
                  <a:pt x="10669215" y="50449"/>
                  <a:pt x="10857233" y="0"/>
                </a:cubicBezTo>
                <a:cubicBezTo>
                  <a:pt x="11045251" y="-50449"/>
                  <a:pt x="11002203" y="27247"/>
                  <a:pt x="11092957" y="0"/>
                </a:cubicBezTo>
                <a:cubicBezTo>
                  <a:pt x="11183711" y="-27247"/>
                  <a:pt x="11682013" y="40878"/>
                  <a:pt x="11917993" y="0"/>
                </a:cubicBezTo>
                <a:cubicBezTo>
                  <a:pt x="12000115" y="-5546"/>
                  <a:pt x="12048511" y="60978"/>
                  <a:pt x="12049760" y="131767"/>
                </a:cubicBezTo>
                <a:cubicBezTo>
                  <a:pt x="12059519" y="343920"/>
                  <a:pt x="11998467" y="487691"/>
                  <a:pt x="12049760" y="651345"/>
                </a:cubicBezTo>
                <a:cubicBezTo>
                  <a:pt x="12101053" y="814999"/>
                  <a:pt x="11993323" y="1065120"/>
                  <a:pt x="12049760" y="1235140"/>
                </a:cubicBezTo>
                <a:cubicBezTo>
                  <a:pt x="12106197" y="1405161"/>
                  <a:pt x="12041605" y="1518639"/>
                  <a:pt x="12049760" y="1626282"/>
                </a:cubicBezTo>
                <a:cubicBezTo>
                  <a:pt x="12057915" y="1733925"/>
                  <a:pt x="12040063" y="1863596"/>
                  <a:pt x="12049760" y="2017425"/>
                </a:cubicBezTo>
                <a:cubicBezTo>
                  <a:pt x="12059457" y="2171254"/>
                  <a:pt x="11999670" y="2402302"/>
                  <a:pt x="12049760" y="2601220"/>
                </a:cubicBezTo>
                <a:cubicBezTo>
                  <a:pt x="12099850" y="2800138"/>
                  <a:pt x="12036086" y="2964925"/>
                  <a:pt x="12049760" y="3056580"/>
                </a:cubicBezTo>
                <a:cubicBezTo>
                  <a:pt x="12063434" y="3148235"/>
                  <a:pt x="12030922" y="3390459"/>
                  <a:pt x="12049760" y="3704593"/>
                </a:cubicBezTo>
                <a:cubicBezTo>
                  <a:pt x="12068598" y="4018727"/>
                  <a:pt x="12007392" y="4003743"/>
                  <a:pt x="12049760" y="4159953"/>
                </a:cubicBezTo>
                <a:cubicBezTo>
                  <a:pt x="12092128" y="4316163"/>
                  <a:pt x="12041071" y="4561729"/>
                  <a:pt x="12049760" y="4807966"/>
                </a:cubicBezTo>
                <a:cubicBezTo>
                  <a:pt x="12058449" y="5054203"/>
                  <a:pt x="12007094" y="5058683"/>
                  <a:pt x="12049760" y="5199108"/>
                </a:cubicBezTo>
                <a:cubicBezTo>
                  <a:pt x="12092426" y="5339533"/>
                  <a:pt x="11993658" y="5625096"/>
                  <a:pt x="12049760" y="5847121"/>
                </a:cubicBezTo>
                <a:cubicBezTo>
                  <a:pt x="12105862" y="6069146"/>
                  <a:pt x="11981960" y="6380760"/>
                  <a:pt x="12049760" y="6553513"/>
                </a:cubicBezTo>
                <a:cubicBezTo>
                  <a:pt x="12047979" y="6627284"/>
                  <a:pt x="11995031" y="6696837"/>
                  <a:pt x="11917993" y="6685280"/>
                </a:cubicBezTo>
                <a:cubicBezTo>
                  <a:pt x="11631021" y="6698117"/>
                  <a:pt x="11445866" y="6601923"/>
                  <a:pt x="11092957" y="6685280"/>
                </a:cubicBezTo>
                <a:cubicBezTo>
                  <a:pt x="10740048" y="6768637"/>
                  <a:pt x="10866857" y="6654217"/>
                  <a:pt x="10739370" y="6685280"/>
                </a:cubicBezTo>
                <a:cubicBezTo>
                  <a:pt x="10611883" y="6716343"/>
                  <a:pt x="10602556" y="6684980"/>
                  <a:pt x="10503646" y="6685280"/>
                </a:cubicBezTo>
                <a:cubicBezTo>
                  <a:pt x="10404736" y="6685580"/>
                  <a:pt x="10248771" y="6682376"/>
                  <a:pt x="10150059" y="6685280"/>
                </a:cubicBezTo>
                <a:cubicBezTo>
                  <a:pt x="10051347" y="6688184"/>
                  <a:pt x="9876785" y="6662852"/>
                  <a:pt x="9678610" y="6685280"/>
                </a:cubicBezTo>
                <a:cubicBezTo>
                  <a:pt x="9480435" y="6707708"/>
                  <a:pt x="9361450" y="6619659"/>
                  <a:pt x="9089299" y="6685280"/>
                </a:cubicBezTo>
                <a:cubicBezTo>
                  <a:pt x="8817148" y="6750901"/>
                  <a:pt x="8898536" y="6653098"/>
                  <a:pt x="8735712" y="6685280"/>
                </a:cubicBezTo>
                <a:cubicBezTo>
                  <a:pt x="8572888" y="6717462"/>
                  <a:pt x="8124767" y="6638537"/>
                  <a:pt x="7910676" y="6685280"/>
                </a:cubicBezTo>
                <a:cubicBezTo>
                  <a:pt x="7696585" y="6732023"/>
                  <a:pt x="7546012" y="6660718"/>
                  <a:pt x="7321365" y="6685280"/>
                </a:cubicBezTo>
                <a:cubicBezTo>
                  <a:pt x="7096718" y="6709842"/>
                  <a:pt x="6855022" y="6678542"/>
                  <a:pt x="6496329" y="6685280"/>
                </a:cubicBezTo>
                <a:cubicBezTo>
                  <a:pt x="6137636" y="6692018"/>
                  <a:pt x="6142600" y="6615418"/>
                  <a:pt x="5789155" y="6685280"/>
                </a:cubicBezTo>
                <a:cubicBezTo>
                  <a:pt x="5435710" y="6755142"/>
                  <a:pt x="5503599" y="6633115"/>
                  <a:pt x="5317706" y="6685280"/>
                </a:cubicBezTo>
                <a:cubicBezTo>
                  <a:pt x="5131813" y="6737445"/>
                  <a:pt x="4907750" y="6650193"/>
                  <a:pt x="4610533" y="6685280"/>
                </a:cubicBezTo>
                <a:cubicBezTo>
                  <a:pt x="4313316" y="6720367"/>
                  <a:pt x="4407972" y="6668594"/>
                  <a:pt x="4256946" y="6685280"/>
                </a:cubicBezTo>
                <a:cubicBezTo>
                  <a:pt x="4105920" y="6701966"/>
                  <a:pt x="3831454" y="6641908"/>
                  <a:pt x="3667635" y="6685280"/>
                </a:cubicBezTo>
                <a:cubicBezTo>
                  <a:pt x="3503816" y="6728652"/>
                  <a:pt x="3482484" y="6677598"/>
                  <a:pt x="3431910" y="6685280"/>
                </a:cubicBezTo>
                <a:cubicBezTo>
                  <a:pt x="3381337" y="6692962"/>
                  <a:pt x="2817650" y="6589909"/>
                  <a:pt x="2606874" y="6685280"/>
                </a:cubicBezTo>
                <a:cubicBezTo>
                  <a:pt x="2396098" y="6780651"/>
                  <a:pt x="2264862" y="6670817"/>
                  <a:pt x="2017563" y="6685280"/>
                </a:cubicBezTo>
                <a:cubicBezTo>
                  <a:pt x="1770264" y="6699743"/>
                  <a:pt x="1593912" y="6604806"/>
                  <a:pt x="1192527" y="6685280"/>
                </a:cubicBezTo>
                <a:cubicBezTo>
                  <a:pt x="791142" y="6765754"/>
                  <a:pt x="927547" y="6668626"/>
                  <a:pt x="721078" y="6685280"/>
                </a:cubicBezTo>
                <a:cubicBezTo>
                  <a:pt x="514609" y="6701934"/>
                  <a:pt x="286206" y="6668263"/>
                  <a:pt x="131767" y="6685280"/>
                </a:cubicBezTo>
                <a:cubicBezTo>
                  <a:pt x="56475" y="6692890"/>
                  <a:pt x="10419" y="6644642"/>
                  <a:pt x="0" y="6553513"/>
                </a:cubicBezTo>
                <a:cubicBezTo>
                  <a:pt x="-58287" y="6284446"/>
                  <a:pt x="47147" y="6102321"/>
                  <a:pt x="0" y="5969718"/>
                </a:cubicBezTo>
                <a:cubicBezTo>
                  <a:pt x="-47147" y="5837116"/>
                  <a:pt x="12282" y="5463713"/>
                  <a:pt x="0" y="5321705"/>
                </a:cubicBezTo>
                <a:cubicBezTo>
                  <a:pt x="-12282" y="5179697"/>
                  <a:pt x="17252" y="4858568"/>
                  <a:pt x="0" y="4609475"/>
                </a:cubicBezTo>
                <a:cubicBezTo>
                  <a:pt x="-17252" y="4360382"/>
                  <a:pt x="18450" y="4277544"/>
                  <a:pt x="0" y="3961463"/>
                </a:cubicBezTo>
                <a:cubicBezTo>
                  <a:pt x="-18450" y="3645382"/>
                  <a:pt x="14259" y="3718320"/>
                  <a:pt x="0" y="3506103"/>
                </a:cubicBezTo>
                <a:cubicBezTo>
                  <a:pt x="-14259" y="3293886"/>
                  <a:pt x="38915" y="3133006"/>
                  <a:pt x="0" y="2858090"/>
                </a:cubicBezTo>
                <a:cubicBezTo>
                  <a:pt x="-38915" y="2583174"/>
                  <a:pt x="45060" y="2490644"/>
                  <a:pt x="0" y="2338512"/>
                </a:cubicBezTo>
                <a:cubicBezTo>
                  <a:pt x="-45060" y="2186380"/>
                  <a:pt x="34747" y="2073860"/>
                  <a:pt x="0" y="1883152"/>
                </a:cubicBezTo>
                <a:cubicBezTo>
                  <a:pt x="-34747" y="1692444"/>
                  <a:pt x="18919" y="1662454"/>
                  <a:pt x="0" y="1492010"/>
                </a:cubicBezTo>
                <a:cubicBezTo>
                  <a:pt x="-18919" y="1321566"/>
                  <a:pt x="24375" y="1127922"/>
                  <a:pt x="0" y="1036649"/>
                </a:cubicBezTo>
                <a:cubicBezTo>
                  <a:pt x="-24375" y="945376"/>
                  <a:pt x="77674" y="394536"/>
                  <a:pt x="0" y="131767"/>
                </a:cubicBezTo>
                <a:close/>
              </a:path>
            </a:pathLst>
          </a:custGeom>
          <a:noFill/>
          <a:ln w="28575" cap="rnd" cmpd="thickThin">
            <a:solidFill>
              <a:schemeClr val="bg1">
                <a:alpha val="83000"/>
              </a:schemeClr>
            </a:solidFill>
            <a:prstDash val="sysDash"/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1971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66B6910-20DB-4D7F-A478-924EBCDE7D15}"/>
              </a:ext>
            </a:extLst>
          </p:cNvPr>
          <p:cNvSpPr/>
          <p:nvPr/>
        </p:nvSpPr>
        <p:spPr>
          <a:xfrm>
            <a:off x="1779198" y="928246"/>
            <a:ext cx="5038669" cy="4886304"/>
          </a:xfrm>
          <a:custGeom>
            <a:avLst/>
            <a:gdLst>
              <a:gd name="connsiteX0" fmla="*/ 0 w 5038669"/>
              <a:gd name="connsiteY0" fmla="*/ 2443152 h 4886304"/>
              <a:gd name="connsiteX1" fmla="*/ 2519335 w 5038669"/>
              <a:gd name="connsiteY1" fmla="*/ 0 h 4886304"/>
              <a:gd name="connsiteX2" fmla="*/ 5038670 w 5038669"/>
              <a:gd name="connsiteY2" fmla="*/ 2443152 h 4886304"/>
              <a:gd name="connsiteX3" fmla="*/ 2519335 w 5038669"/>
              <a:gd name="connsiteY3" fmla="*/ 4886304 h 4886304"/>
              <a:gd name="connsiteX4" fmla="*/ 0 w 5038669"/>
              <a:gd name="connsiteY4" fmla="*/ 2443152 h 488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38669" h="4886304" extrusionOk="0">
                <a:moveTo>
                  <a:pt x="0" y="2443152"/>
                </a:moveTo>
                <a:cubicBezTo>
                  <a:pt x="-241858" y="944653"/>
                  <a:pt x="894444" y="87637"/>
                  <a:pt x="2519335" y="0"/>
                </a:cubicBezTo>
                <a:cubicBezTo>
                  <a:pt x="3968006" y="12059"/>
                  <a:pt x="4810626" y="1101087"/>
                  <a:pt x="5038670" y="2443152"/>
                </a:cubicBezTo>
                <a:cubicBezTo>
                  <a:pt x="4893837" y="3933905"/>
                  <a:pt x="3876604" y="5074901"/>
                  <a:pt x="2519335" y="4886304"/>
                </a:cubicBezTo>
                <a:cubicBezTo>
                  <a:pt x="891958" y="4757190"/>
                  <a:pt x="162998" y="3870350"/>
                  <a:pt x="0" y="2443152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C472508-BFAA-4FCC-8C77-C1D9FB5B6178}"/>
              </a:ext>
            </a:extLst>
          </p:cNvPr>
          <p:cNvSpPr/>
          <p:nvPr/>
        </p:nvSpPr>
        <p:spPr>
          <a:xfrm>
            <a:off x="4833550" y="926281"/>
            <a:ext cx="5129849" cy="4886303"/>
          </a:xfrm>
          <a:custGeom>
            <a:avLst/>
            <a:gdLst>
              <a:gd name="connsiteX0" fmla="*/ 0 w 5129849"/>
              <a:gd name="connsiteY0" fmla="*/ 2443152 h 4886303"/>
              <a:gd name="connsiteX1" fmla="*/ 2564925 w 5129849"/>
              <a:gd name="connsiteY1" fmla="*/ 0 h 4886303"/>
              <a:gd name="connsiteX2" fmla="*/ 5129850 w 5129849"/>
              <a:gd name="connsiteY2" fmla="*/ 2443152 h 4886303"/>
              <a:gd name="connsiteX3" fmla="*/ 2564925 w 5129849"/>
              <a:gd name="connsiteY3" fmla="*/ 4886304 h 4886303"/>
              <a:gd name="connsiteX4" fmla="*/ 0 w 5129849"/>
              <a:gd name="connsiteY4" fmla="*/ 2443152 h 4886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29849" h="4886303" extrusionOk="0">
                <a:moveTo>
                  <a:pt x="0" y="2443152"/>
                </a:moveTo>
                <a:cubicBezTo>
                  <a:pt x="-42119" y="1067856"/>
                  <a:pt x="844399" y="114080"/>
                  <a:pt x="2564925" y="0"/>
                </a:cubicBezTo>
                <a:cubicBezTo>
                  <a:pt x="4228941" y="52093"/>
                  <a:pt x="5015323" y="1097478"/>
                  <a:pt x="5129850" y="2443152"/>
                </a:cubicBezTo>
                <a:cubicBezTo>
                  <a:pt x="4904353" y="4012678"/>
                  <a:pt x="3946538" y="5079515"/>
                  <a:pt x="2564925" y="4886304"/>
                </a:cubicBezTo>
                <a:cubicBezTo>
                  <a:pt x="867418" y="4732596"/>
                  <a:pt x="151708" y="3864955"/>
                  <a:pt x="0" y="2443152"/>
                </a:cubicBezTo>
                <a:close/>
              </a:path>
            </a:pathLst>
          </a:custGeom>
          <a:noFill/>
          <a:ln w="28575">
            <a:solidFill>
              <a:schemeClr val="bg1">
                <a:alpha val="85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122" name="Picture 2" descr="Calm app icon cover iOS14 homescreen inspo inspiration | Calm app, App icon,  White iphone">
            <a:extLst>
              <a:ext uri="{FF2B5EF4-FFF2-40B4-BE49-F238E27FC236}">
                <a16:creationId xmlns:a16="http://schemas.microsoft.com/office/drawing/2014/main" id="{CD705104-3242-48C2-A449-CFF0CA95B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neDrawing tran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53407">
            <a:off x="3856024" y="1362934"/>
            <a:ext cx="1052913" cy="105291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eadspace-app-logo-fitted-900x754 - 180 Degrees Consulting">
            <a:extLst>
              <a:ext uri="{FF2B5EF4-FFF2-40B4-BE49-F238E27FC236}">
                <a16:creationId xmlns:a16="http://schemas.microsoft.com/office/drawing/2014/main" id="{21A8CD2B-80AE-48A4-AC88-011722B4B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LineDrawing/>
                    </a14:imgEffect>
                    <a14:imgEffect>
                      <a14:saturation sat="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61265">
            <a:off x="2361416" y="2352487"/>
            <a:ext cx="1564163" cy="131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Appointment Scheduling Software | Sign Up Free Today | 10to8">
            <a:extLst>
              <a:ext uri="{FF2B5EF4-FFF2-40B4-BE49-F238E27FC236}">
                <a16:creationId xmlns:a16="http://schemas.microsoft.com/office/drawing/2014/main" id="{295C30E2-3C95-4DF3-BC5B-849CF11A1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biLevel thresh="75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LineDrawing tran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0997">
            <a:off x="2842594" y="4198140"/>
            <a:ext cx="2170854" cy="83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ow Practo is ruining your health. - Healios Cosmoderma">
            <a:extLst>
              <a:ext uri="{FF2B5EF4-FFF2-40B4-BE49-F238E27FC236}">
                <a16:creationId xmlns:a16="http://schemas.microsoft.com/office/drawing/2014/main" id="{184FD766-B011-46D5-8859-A7E615771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76773">
            <a:off x="3612698" y="3375370"/>
            <a:ext cx="1537465" cy="102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Homepage | Help injured animals in Udaipur | Animal Aid Unlimited">
            <a:extLst>
              <a:ext uri="{FF2B5EF4-FFF2-40B4-BE49-F238E27FC236}">
                <a16:creationId xmlns:a16="http://schemas.microsoft.com/office/drawing/2014/main" id="{CEE6FC01-E66E-4995-A015-2F61D50ED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PencilSketch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23806">
            <a:off x="7568519" y="1843047"/>
            <a:ext cx="1512333" cy="457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People for the Ethical Treatment of Animals - Wikipedia">
            <a:extLst>
              <a:ext uri="{FF2B5EF4-FFF2-40B4-BE49-F238E27FC236}">
                <a16:creationId xmlns:a16="http://schemas.microsoft.com/office/drawing/2014/main" id="{862CDA82-7441-4B6B-94FA-D3818DFB7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biLevel thresh="50000"/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850195">
            <a:off x="6682386" y="1624461"/>
            <a:ext cx="1165551" cy="115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2F99C2-F3D2-48A2-A5A5-11AF2AE712C7}"/>
              </a:ext>
            </a:extLst>
          </p:cNvPr>
          <p:cNvPicPr>
            <a:picLocks noChangeAspect="1"/>
          </p:cNvPicPr>
          <p:nvPr/>
        </p:nvPicPr>
        <p:blipFill>
          <a:blip r:embed="rId17">
            <a:biLevel thresh="50000"/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artisticLineDraw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849886">
            <a:off x="7905593" y="2970097"/>
            <a:ext cx="1193532" cy="1193532"/>
          </a:xfrm>
          <a:prstGeom prst="rect">
            <a:avLst/>
          </a:prstGeom>
        </p:spPr>
      </p:pic>
      <p:pic>
        <p:nvPicPr>
          <p:cNvPr id="5136" name="Picture 16" descr="About Us">
            <a:extLst>
              <a:ext uri="{FF2B5EF4-FFF2-40B4-BE49-F238E27FC236}">
                <a16:creationId xmlns:a16="http://schemas.microsoft.com/office/drawing/2014/main" id="{E13C0B5D-1C23-4620-9425-054CFA063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74385">
            <a:off x="6638226" y="3817709"/>
            <a:ext cx="1385615" cy="1385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58055AC7-ACB3-4160-9D69-E00A3A068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4889" b="92889" l="2667" r="96444">
                        <a14:foregroundMark x1="8000" y1="48000" x2="8000" y2="48000"/>
                        <a14:foregroundMark x1="2667" y1="44444" x2="2667" y2="44444"/>
                        <a14:foregroundMark x1="29778" y1="8000" x2="29778" y2="8000"/>
                        <a14:foregroundMark x1="25778" y1="5333" x2="25778" y2="5333"/>
                        <a14:foregroundMark x1="91556" y1="74667" x2="91556" y2="74667"/>
                        <a14:foregroundMark x1="45333" y1="93333" x2="45333" y2="93333"/>
                        <a14:foregroundMark x1="96444" y1="76889" x2="96444" y2="76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1828" y="2590406"/>
            <a:ext cx="1252113" cy="10551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F63FBE8-9A8C-4BFC-939B-BF8CDB777FB5}"/>
              </a:ext>
            </a:extLst>
          </p:cNvPr>
          <p:cNvSpPr txBox="1"/>
          <p:nvPr/>
        </p:nvSpPr>
        <p:spPr>
          <a:xfrm>
            <a:off x="5244948" y="3672070"/>
            <a:ext cx="1106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 err="1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TheraDog</a:t>
            </a:r>
            <a:endParaRPr lang="en-IN" sz="1400" b="1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CE6CEE-213C-4924-B286-0F6BD0D8DED7}"/>
              </a:ext>
            </a:extLst>
          </p:cNvPr>
          <p:cNvSpPr txBox="1"/>
          <p:nvPr/>
        </p:nvSpPr>
        <p:spPr>
          <a:xfrm>
            <a:off x="315917" y="4858477"/>
            <a:ext cx="18314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SERVICES FOR PEOPLE WITH MENTAL HEALTH CONDITIONS</a:t>
            </a:r>
            <a:endParaRPr lang="en-IN" sz="1200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71BAC6-09DD-4CD8-97B7-5308C1E45FDC}"/>
              </a:ext>
            </a:extLst>
          </p:cNvPr>
          <p:cNvSpPr txBox="1"/>
          <p:nvPr/>
        </p:nvSpPr>
        <p:spPr>
          <a:xfrm>
            <a:off x="9831504" y="1242313"/>
            <a:ext cx="18314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SERVICES FOR DOGS WITH POOR LIVING CONDITIONS</a:t>
            </a:r>
            <a:endParaRPr lang="en-IN" sz="1200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30730A9F-42DD-4DFB-86F8-9397AB0E7086}"/>
              </a:ext>
            </a:extLst>
          </p:cNvPr>
          <p:cNvCxnSpPr>
            <a:cxnSpLocks/>
          </p:cNvCxnSpPr>
          <p:nvPr/>
        </p:nvCxnSpPr>
        <p:spPr>
          <a:xfrm rot="5400000">
            <a:off x="9630974" y="2584879"/>
            <a:ext cx="1625708" cy="1083340"/>
          </a:xfrm>
          <a:prstGeom prst="curvedConnector2">
            <a:avLst/>
          </a:prstGeom>
          <a:ln w="28575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FF9F750B-F976-4717-9F0E-B84521D08F63}"/>
              </a:ext>
            </a:extLst>
          </p:cNvPr>
          <p:cNvCxnSpPr>
            <a:cxnSpLocks/>
          </p:cNvCxnSpPr>
          <p:nvPr/>
        </p:nvCxnSpPr>
        <p:spPr>
          <a:xfrm flipV="1">
            <a:off x="620105" y="3801170"/>
            <a:ext cx="1172793" cy="1057307"/>
          </a:xfrm>
          <a:prstGeom prst="curvedConnector3">
            <a:avLst>
              <a:gd name="adj1" fmla="val -6046"/>
            </a:avLst>
          </a:prstGeom>
          <a:ln w="25400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735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4">
            <a:extLst>
              <a:ext uri="{FF2B5EF4-FFF2-40B4-BE49-F238E27FC236}">
                <a16:creationId xmlns:a16="http://schemas.microsoft.com/office/drawing/2014/main" id="{47F0016A-F1A7-4E10-B004-823F828637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68" t="78" r="38864" b="-78"/>
          <a:stretch/>
        </p:blipFill>
        <p:spPr bwMode="auto">
          <a:xfrm>
            <a:off x="8148320" y="-7619"/>
            <a:ext cx="4053840" cy="6887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24E99D55-47EA-4F81-9AB7-871810816F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97" r="38754"/>
          <a:stretch/>
        </p:blipFill>
        <p:spPr bwMode="auto">
          <a:xfrm>
            <a:off x="4038600" y="-7620"/>
            <a:ext cx="4114800" cy="687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>
            <a:extLst>
              <a:ext uri="{FF2B5EF4-FFF2-40B4-BE49-F238E27FC236}">
                <a16:creationId xmlns:a16="http://schemas.microsoft.com/office/drawing/2014/main" id="{E1259236-9A7A-4202-A1CD-1C4EE78A20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083" r="27417"/>
          <a:stretch/>
        </p:blipFill>
        <p:spPr bwMode="auto">
          <a:xfrm>
            <a:off x="-22859" y="-7620"/>
            <a:ext cx="4069079" cy="688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A group of people sitting around a table&#10;&#10;Description automatically generated with medium confidence">
            <a:extLst>
              <a:ext uri="{FF2B5EF4-FFF2-40B4-BE49-F238E27FC236}">
                <a16:creationId xmlns:a16="http://schemas.microsoft.com/office/drawing/2014/main" id="{E8B8EB87-9855-487A-BB6E-0767276A4B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duotone>
              <a:prstClr val="black"/>
              <a:schemeClr val="accent4">
                <a:lumMod val="5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 bwMode="auto">
          <a:xfrm>
            <a:off x="-22859" y="-11585"/>
            <a:ext cx="12239957" cy="68837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60D8B7-7449-418D-A78B-D209B6C7AA3E}"/>
              </a:ext>
            </a:extLst>
          </p:cNvPr>
          <p:cNvSpPr/>
          <p:nvPr/>
        </p:nvSpPr>
        <p:spPr>
          <a:xfrm>
            <a:off x="-22859" y="-11585"/>
            <a:ext cx="4073857" cy="6869585"/>
          </a:xfrm>
          <a:prstGeom prst="rect">
            <a:avLst/>
          </a:prstGeom>
          <a:solidFill>
            <a:schemeClr val="accent1">
              <a:lumMod val="50000"/>
              <a:alpha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0C64882-4D15-44E6-B3DA-BDB055B4BFE3}"/>
              </a:ext>
            </a:extLst>
          </p:cNvPr>
          <p:cNvSpPr/>
          <p:nvPr/>
        </p:nvSpPr>
        <p:spPr>
          <a:xfrm>
            <a:off x="4038600" y="-29511"/>
            <a:ext cx="4137659" cy="6905435"/>
          </a:xfrm>
          <a:prstGeom prst="rect">
            <a:avLst/>
          </a:prstGeom>
          <a:solidFill>
            <a:srgbClr val="492207">
              <a:alpha val="35686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5E02F8-E3FA-4375-87A2-D72693A0312C}"/>
              </a:ext>
            </a:extLst>
          </p:cNvPr>
          <p:cNvSpPr/>
          <p:nvPr/>
        </p:nvSpPr>
        <p:spPr>
          <a:xfrm>
            <a:off x="8165084" y="-10462"/>
            <a:ext cx="4061459" cy="6897816"/>
          </a:xfrm>
          <a:prstGeom prst="rect">
            <a:avLst/>
          </a:prstGeom>
          <a:solidFill>
            <a:schemeClr val="accent6">
              <a:lumMod val="50000"/>
              <a:alpha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E27A7A-851D-4AA1-BF89-83B345A486F6}"/>
              </a:ext>
            </a:extLst>
          </p:cNvPr>
          <p:cNvSpPr txBox="1"/>
          <p:nvPr/>
        </p:nvSpPr>
        <p:spPr>
          <a:xfrm>
            <a:off x="0" y="729898"/>
            <a:ext cx="122399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b="1" spc="3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G R O W T 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FA4862-9982-4349-B379-28DDAACC2B92}"/>
              </a:ext>
            </a:extLst>
          </p:cNvPr>
          <p:cNvSpPr txBox="1"/>
          <p:nvPr/>
        </p:nvSpPr>
        <p:spPr>
          <a:xfrm>
            <a:off x="365923" y="4271288"/>
            <a:ext cx="30123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pc="6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MULTI-CITY EXPANSION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4DAB7D-088A-4CB9-B872-171287448CEC}"/>
              </a:ext>
            </a:extLst>
          </p:cNvPr>
          <p:cNvSpPr txBox="1"/>
          <p:nvPr/>
        </p:nvSpPr>
        <p:spPr>
          <a:xfrm>
            <a:off x="4458268" y="4163567"/>
            <a:ext cx="32754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pc="6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TOP-DOWN SERVICE EXPANSION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2598B1-0923-48DE-8D67-51E303E94D53}"/>
              </a:ext>
            </a:extLst>
          </p:cNvPr>
          <p:cNvSpPr txBox="1"/>
          <p:nvPr/>
        </p:nvSpPr>
        <p:spPr>
          <a:xfrm>
            <a:off x="8813739" y="4379009"/>
            <a:ext cx="30123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pc="6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MULTIPLE THERAPIES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56D90E8-097A-47AF-9DE3-9F59B297BF31}"/>
              </a:ext>
            </a:extLst>
          </p:cNvPr>
          <p:cNvCxnSpPr>
            <a:cxnSpLocks/>
          </p:cNvCxnSpPr>
          <p:nvPr/>
        </p:nvCxnSpPr>
        <p:spPr>
          <a:xfrm flipH="1" flipV="1">
            <a:off x="1337875" y="3442165"/>
            <a:ext cx="1044488" cy="1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C98F7C-A13B-4C7C-AFB8-D271FABE0803}"/>
              </a:ext>
            </a:extLst>
          </p:cNvPr>
          <p:cNvCxnSpPr>
            <a:cxnSpLocks/>
          </p:cNvCxnSpPr>
          <p:nvPr/>
        </p:nvCxnSpPr>
        <p:spPr>
          <a:xfrm flipH="1" flipV="1">
            <a:off x="5583408" y="3438446"/>
            <a:ext cx="1044488" cy="1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3DC7694-C77E-4C49-86A3-1BBD65D3FF3A}"/>
              </a:ext>
            </a:extLst>
          </p:cNvPr>
          <p:cNvCxnSpPr>
            <a:cxnSpLocks/>
          </p:cNvCxnSpPr>
          <p:nvPr/>
        </p:nvCxnSpPr>
        <p:spPr>
          <a:xfrm flipH="1" flipV="1">
            <a:off x="9728926" y="3438446"/>
            <a:ext cx="1044488" cy="1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0406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5F70E88F-D682-4D8F-9D75-68B50F8B1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3DF37C-1EE9-486D-AF04-3AA26394178E}"/>
              </a:ext>
            </a:extLst>
          </p:cNvPr>
          <p:cNvSpPr txBox="1"/>
          <p:nvPr/>
        </p:nvSpPr>
        <p:spPr>
          <a:xfrm>
            <a:off x="1435259" y="1620455"/>
            <a:ext cx="523175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Let the </a:t>
            </a:r>
            <a:r>
              <a:rPr lang="en-IN" sz="7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Dog</a:t>
            </a:r>
            <a:br>
              <a:rPr lang="en-IN" sz="72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</a:br>
            <a:r>
              <a:rPr lang="en-IN" sz="72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Do the </a:t>
            </a:r>
            <a:r>
              <a:rPr lang="en-IN" sz="7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Job</a:t>
            </a:r>
            <a:br>
              <a:rPr lang="en-IN" sz="7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</a:br>
            <a:r>
              <a:rPr lang="en-IN" sz="72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For </a:t>
            </a:r>
            <a:r>
              <a:rPr lang="en-IN" sz="7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You.</a:t>
            </a:r>
            <a:endParaRPr lang="en-IN" sz="7200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17B342-7631-4E8A-9054-22081065B12C}"/>
              </a:ext>
            </a:extLst>
          </p:cNvPr>
          <p:cNvSpPr txBox="1"/>
          <p:nvPr/>
        </p:nvSpPr>
        <p:spPr>
          <a:xfrm>
            <a:off x="1435259" y="5685777"/>
            <a:ext cx="59725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spc="6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THANK  YOU!  -  TEAM THERADOGS</a:t>
            </a:r>
          </a:p>
        </p:txBody>
      </p:sp>
    </p:spTree>
    <p:extLst>
      <p:ext uri="{BB962C8B-B14F-4D97-AF65-F5344CB8AC3E}">
        <p14:creationId xmlns:p14="http://schemas.microsoft.com/office/powerpoint/2010/main" val="2313040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76EF785C-6D2B-42C2-9212-C29EF41322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6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7" name="Rectangle 3086">
            <a:extLst>
              <a:ext uri="{FF2B5EF4-FFF2-40B4-BE49-F238E27FC236}">
                <a16:creationId xmlns:a16="http://schemas.microsoft.com/office/drawing/2014/main" id="{26E3AE50-9925-4A2E-A6F3-F11ABFC5509E}"/>
              </a:ext>
            </a:extLst>
          </p:cNvPr>
          <p:cNvSpPr/>
          <p:nvPr/>
        </p:nvSpPr>
        <p:spPr>
          <a:xfrm>
            <a:off x="358219" y="4214193"/>
            <a:ext cx="2300140" cy="650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1838D2E-5D2D-4EE2-9E05-2A2598B423A0}"/>
              </a:ext>
            </a:extLst>
          </p:cNvPr>
          <p:cNvSpPr txBox="1"/>
          <p:nvPr/>
        </p:nvSpPr>
        <p:spPr>
          <a:xfrm>
            <a:off x="-137605" y="4242886"/>
            <a:ext cx="32917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spc="300" dirty="0">
                <a:solidFill>
                  <a:srgbClr val="3B4763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STRAY</a:t>
            </a:r>
          </a:p>
          <a:p>
            <a:pPr algn="ctr"/>
            <a:r>
              <a:rPr lang="en-IN" sz="1600" b="1" spc="600" dirty="0">
                <a:solidFill>
                  <a:srgbClr val="3B4763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DOGS</a:t>
            </a:r>
            <a:endParaRPr lang="en-IN" sz="1400" b="1" spc="600" dirty="0">
              <a:solidFill>
                <a:srgbClr val="3B4763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5763B5A-DB94-4E45-A95D-DCB43F1A3A00}"/>
              </a:ext>
            </a:extLst>
          </p:cNvPr>
          <p:cNvSpPr/>
          <p:nvPr/>
        </p:nvSpPr>
        <p:spPr>
          <a:xfrm>
            <a:off x="9252670" y="1169864"/>
            <a:ext cx="2300140" cy="650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341C86E-2954-4EDB-9B70-4718992C438A}"/>
              </a:ext>
            </a:extLst>
          </p:cNvPr>
          <p:cNvSpPr txBox="1"/>
          <p:nvPr/>
        </p:nvSpPr>
        <p:spPr>
          <a:xfrm>
            <a:off x="8756846" y="1198557"/>
            <a:ext cx="32917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spc="600" dirty="0">
                <a:solidFill>
                  <a:srgbClr val="3B4763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MENTAL</a:t>
            </a:r>
          </a:p>
          <a:p>
            <a:pPr algn="ctr"/>
            <a:r>
              <a:rPr lang="en-IN" sz="1600" b="1" spc="600" dirty="0">
                <a:solidFill>
                  <a:srgbClr val="3B4763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HEALTH</a:t>
            </a:r>
            <a:endParaRPr lang="en-IN" sz="1400" b="1" spc="600" dirty="0">
              <a:solidFill>
                <a:srgbClr val="3B4763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BB72B9E-15E0-4B45-A2AE-6444DFA22ECD}"/>
              </a:ext>
            </a:extLst>
          </p:cNvPr>
          <p:cNvSpPr txBox="1"/>
          <p:nvPr/>
        </p:nvSpPr>
        <p:spPr>
          <a:xfrm>
            <a:off x="2589083" y="2392548"/>
            <a:ext cx="68692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800" b="1" spc="-3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problems.</a:t>
            </a:r>
          </a:p>
        </p:txBody>
      </p:sp>
    </p:spTree>
    <p:extLst>
      <p:ext uri="{BB962C8B-B14F-4D97-AF65-F5344CB8AC3E}">
        <p14:creationId xmlns:p14="http://schemas.microsoft.com/office/powerpoint/2010/main" val="943234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76EF785C-6D2B-42C2-9212-C29EF41322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6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7" name="Rectangle 3086">
            <a:extLst>
              <a:ext uri="{FF2B5EF4-FFF2-40B4-BE49-F238E27FC236}">
                <a16:creationId xmlns:a16="http://schemas.microsoft.com/office/drawing/2014/main" id="{26E3AE50-9925-4A2E-A6F3-F11ABFC5509E}"/>
              </a:ext>
            </a:extLst>
          </p:cNvPr>
          <p:cNvSpPr/>
          <p:nvPr/>
        </p:nvSpPr>
        <p:spPr>
          <a:xfrm>
            <a:off x="358219" y="4214193"/>
            <a:ext cx="2300140" cy="650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1838D2E-5D2D-4EE2-9E05-2A2598B423A0}"/>
              </a:ext>
            </a:extLst>
          </p:cNvPr>
          <p:cNvSpPr txBox="1"/>
          <p:nvPr/>
        </p:nvSpPr>
        <p:spPr>
          <a:xfrm>
            <a:off x="-137605" y="4242886"/>
            <a:ext cx="32917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spc="300" dirty="0">
                <a:solidFill>
                  <a:srgbClr val="3B4763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STRAY</a:t>
            </a:r>
          </a:p>
          <a:p>
            <a:pPr algn="ctr"/>
            <a:r>
              <a:rPr lang="en-IN" sz="1600" b="1" spc="600" dirty="0">
                <a:solidFill>
                  <a:srgbClr val="3B4763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DOGS</a:t>
            </a:r>
            <a:endParaRPr lang="en-IN" sz="1400" b="1" spc="600" dirty="0">
              <a:solidFill>
                <a:srgbClr val="3B4763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5763B5A-DB94-4E45-A95D-DCB43F1A3A00}"/>
              </a:ext>
            </a:extLst>
          </p:cNvPr>
          <p:cNvSpPr/>
          <p:nvPr/>
        </p:nvSpPr>
        <p:spPr>
          <a:xfrm>
            <a:off x="9252670" y="1169864"/>
            <a:ext cx="2300140" cy="650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341C86E-2954-4EDB-9B70-4718992C438A}"/>
              </a:ext>
            </a:extLst>
          </p:cNvPr>
          <p:cNvSpPr txBox="1"/>
          <p:nvPr/>
        </p:nvSpPr>
        <p:spPr>
          <a:xfrm>
            <a:off x="8756846" y="1198557"/>
            <a:ext cx="32917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spc="600" dirty="0">
                <a:solidFill>
                  <a:srgbClr val="3B4763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MENTAL</a:t>
            </a:r>
          </a:p>
          <a:p>
            <a:pPr algn="ctr"/>
            <a:r>
              <a:rPr lang="en-IN" sz="1600" b="1" spc="600" dirty="0">
                <a:solidFill>
                  <a:srgbClr val="3B4763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HEALTH</a:t>
            </a:r>
            <a:endParaRPr lang="en-IN" sz="1400" b="1" spc="600" dirty="0">
              <a:solidFill>
                <a:srgbClr val="3B4763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2DA565-1449-4CC1-AE7F-8AA4AA55F1B1}"/>
              </a:ext>
            </a:extLst>
          </p:cNvPr>
          <p:cNvSpPr txBox="1"/>
          <p:nvPr/>
        </p:nvSpPr>
        <p:spPr>
          <a:xfrm>
            <a:off x="2589083" y="2392548"/>
            <a:ext cx="68692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800" b="1" spc="-3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solution.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1301E24-4B0B-43C6-9EE0-62081A7D33EE}"/>
              </a:ext>
            </a:extLst>
          </p:cNvPr>
          <p:cNvSpPr/>
          <p:nvPr/>
        </p:nvSpPr>
        <p:spPr>
          <a:xfrm rot="20745088">
            <a:off x="1992395" y="2657080"/>
            <a:ext cx="8018388" cy="948229"/>
          </a:xfrm>
          <a:custGeom>
            <a:avLst/>
            <a:gdLst>
              <a:gd name="connsiteX0" fmla="*/ 0 w 8667750"/>
              <a:gd name="connsiteY0" fmla="*/ 2356648 h 2670975"/>
              <a:gd name="connsiteX1" fmla="*/ 1000125 w 8667750"/>
              <a:gd name="connsiteY1" fmla="*/ 23023 h 2670975"/>
              <a:gd name="connsiteX2" fmla="*/ 3638550 w 8667750"/>
              <a:gd name="connsiteY2" fmla="*/ 2670973 h 2670975"/>
              <a:gd name="connsiteX3" fmla="*/ 4953000 w 8667750"/>
              <a:gd name="connsiteY3" fmla="*/ 3973 h 2670975"/>
              <a:gd name="connsiteX4" fmla="*/ 7353300 w 8667750"/>
              <a:gd name="connsiteY4" fmla="*/ 2023273 h 2670975"/>
              <a:gd name="connsiteX5" fmla="*/ 8667750 w 8667750"/>
              <a:gd name="connsiteY5" fmla="*/ 3973 h 267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67750" h="2670975">
                <a:moveTo>
                  <a:pt x="0" y="2356648"/>
                </a:moveTo>
                <a:cubicBezTo>
                  <a:pt x="196850" y="1163642"/>
                  <a:pt x="393700" y="-29364"/>
                  <a:pt x="1000125" y="23023"/>
                </a:cubicBezTo>
                <a:cubicBezTo>
                  <a:pt x="1606550" y="75410"/>
                  <a:pt x="2979738" y="2674148"/>
                  <a:pt x="3638550" y="2670973"/>
                </a:cubicBezTo>
                <a:cubicBezTo>
                  <a:pt x="4297362" y="2667798"/>
                  <a:pt x="4333875" y="111923"/>
                  <a:pt x="4953000" y="3973"/>
                </a:cubicBezTo>
                <a:cubicBezTo>
                  <a:pt x="5572125" y="-103977"/>
                  <a:pt x="6734175" y="2023273"/>
                  <a:pt x="7353300" y="2023273"/>
                </a:cubicBezTo>
                <a:cubicBezTo>
                  <a:pt x="7972425" y="2023273"/>
                  <a:pt x="8320087" y="1013623"/>
                  <a:pt x="8667750" y="3973"/>
                </a:cubicBezTo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432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91AE52-86C7-4B23-AC61-63AAA3490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724" y="1613"/>
            <a:ext cx="12218724" cy="6857209"/>
          </a:xfrm>
          <a:prstGeom prst="rect">
            <a:avLst/>
          </a:prstGeom>
        </p:spPr>
      </p:pic>
      <p:pic>
        <p:nvPicPr>
          <p:cNvPr id="6162" name="Picture 18" descr="Pet therapy">
            <a:extLst>
              <a:ext uri="{FF2B5EF4-FFF2-40B4-BE49-F238E27FC236}">
                <a16:creationId xmlns:a16="http://schemas.microsoft.com/office/drawing/2014/main" id="{1A2C01EC-0C48-4700-9C00-249843652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275" y="4642905"/>
            <a:ext cx="2538896" cy="1289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C8629E2-3279-4501-8F78-D82CE49BD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3964" y="596737"/>
            <a:ext cx="4844072" cy="6058706"/>
          </a:xfrm>
          <a:prstGeom prst="rect">
            <a:avLst/>
          </a:prstGeom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6282DB34-FB35-4B07-8B46-BBFE21244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3964" y="0"/>
            <a:ext cx="795649" cy="596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9533936-D10B-4FFD-8F0A-C075E50103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8035" y="3298785"/>
            <a:ext cx="3652633" cy="3559215"/>
          </a:xfrm>
          <a:prstGeom prst="rect">
            <a:avLst/>
          </a:prstGeom>
        </p:spPr>
      </p:pic>
      <p:pic>
        <p:nvPicPr>
          <p:cNvPr id="6152" name="Picture 8" descr="the-guardian-logo - Youth ALIVE!">
            <a:extLst>
              <a:ext uri="{FF2B5EF4-FFF2-40B4-BE49-F238E27FC236}">
                <a16:creationId xmlns:a16="http://schemas.microsoft.com/office/drawing/2014/main" id="{1B1F94EF-9EE6-4AD5-AEF0-C24FA591D0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9568" y="2541284"/>
            <a:ext cx="1181100" cy="644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00B9DA5-BCA0-4A3B-94A1-6F126E093D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54141" y="868102"/>
            <a:ext cx="4616527" cy="1314680"/>
          </a:xfrm>
          <a:prstGeom prst="rect">
            <a:avLst/>
          </a:prstGeom>
        </p:spPr>
      </p:pic>
      <p:pic>
        <p:nvPicPr>
          <p:cNvPr id="6154" name="Picture 10" descr="WRAL.com Logo 555x124 :: WRAL.com">
            <a:extLst>
              <a:ext uri="{FF2B5EF4-FFF2-40B4-BE49-F238E27FC236}">
                <a16:creationId xmlns:a16="http://schemas.microsoft.com/office/drawing/2014/main" id="{F7A80A50-7CEB-4E89-9FDE-5941E2B40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6829" y="298368"/>
            <a:ext cx="2670878" cy="596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53E75FC-585F-4814-8707-F77A7868510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4747"/>
          <a:stretch/>
        </p:blipFill>
        <p:spPr>
          <a:xfrm>
            <a:off x="888130" y="71179"/>
            <a:ext cx="2738218" cy="3265573"/>
          </a:xfrm>
          <a:prstGeom prst="rect">
            <a:avLst/>
          </a:prstGeom>
        </p:spPr>
      </p:pic>
      <p:pic>
        <p:nvPicPr>
          <p:cNvPr id="27" name="Picture 6">
            <a:extLst>
              <a:ext uri="{FF2B5EF4-FFF2-40B4-BE49-F238E27FC236}">
                <a16:creationId xmlns:a16="http://schemas.microsoft.com/office/drawing/2014/main" id="{E3DECBBA-E8AA-4530-8050-D75244A33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095" y="-21028"/>
            <a:ext cx="885417" cy="664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12EC7A-485A-4612-A214-9BB5A43D0050}"/>
              </a:ext>
            </a:extLst>
          </p:cNvPr>
          <p:cNvGrpSpPr/>
          <p:nvPr/>
        </p:nvGrpSpPr>
        <p:grpSpPr>
          <a:xfrm>
            <a:off x="63851" y="2995690"/>
            <a:ext cx="5326186" cy="1260800"/>
            <a:chOff x="1107626" y="1274394"/>
            <a:chExt cx="9351713" cy="221371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7929007-17C8-49F7-89A9-5A4D6620EC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r="5749"/>
            <a:stretch/>
          </p:blipFill>
          <p:spPr>
            <a:xfrm>
              <a:off x="1107626" y="2322144"/>
              <a:ext cx="9351713" cy="1165961"/>
            </a:xfrm>
            <a:prstGeom prst="rect">
              <a:avLst/>
            </a:prstGeom>
          </p:spPr>
        </p:pic>
        <p:pic>
          <p:nvPicPr>
            <p:cNvPr id="6148" name="Picture 4" descr="Press">
              <a:extLst>
                <a:ext uri="{FF2B5EF4-FFF2-40B4-BE49-F238E27FC236}">
                  <a16:creationId xmlns:a16="http://schemas.microsoft.com/office/drawing/2014/main" id="{23D3C7C9-8C1F-46B3-B90A-FDF6321A5B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8021" y="1274394"/>
              <a:ext cx="3590925" cy="1047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9F3A7D6D-AE43-47C6-98EB-E0F08C6889A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513883" y="3186137"/>
            <a:ext cx="4543824" cy="65958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E9F4AD7-A157-41FC-BF9B-9A30CD47731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65299" y="4334614"/>
            <a:ext cx="5326186" cy="642164"/>
          </a:xfrm>
          <a:prstGeom prst="rect">
            <a:avLst/>
          </a:prstGeom>
        </p:spPr>
      </p:pic>
      <p:pic>
        <p:nvPicPr>
          <p:cNvPr id="6158" name="Picture 14" descr="Stanford Medicine">
            <a:extLst>
              <a:ext uri="{FF2B5EF4-FFF2-40B4-BE49-F238E27FC236}">
                <a16:creationId xmlns:a16="http://schemas.microsoft.com/office/drawing/2014/main" id="{E7CF310B-E349-410C-9A0A-8CB2D34B7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22598"/>
            <a:ext cx="1911640" cy="516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0" name="Picture 16" descr="SCOPE Logo">
            <a:extLst>
              <a:ext uri="{FF2B5EF4-FFF2-40B4-BE49-F238E27FC236}">
                <a16:creationId xmlns:a16="http://schemas.microsoft.com/office/drawing/2014/main" id="{2FACA53E-81A1-402E-997F-0D09D7CEA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4385" y="6273504"/>
            <a:ext cx="1341572" cy="53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BAC9079-AC59-45AF-8733-74FD5F407D13}"/>
              </a:ext>
            </a:extLst>
          </p:cNvPr>
          <p:cNvCxnSpPr/>
          <p:nvPr/>
        </p:nvCxnSpPr>
        <p:spPr>
          <a:xfrm>
            <a:off x="2028706" y="6099858"/>
            <a:ext cx="0" cy="758142"/>
          </a:xfrm>
          <a:prstGeom prst="line">
            <a:avLst/>
          </a:prstGeom>
          <a:ln>
            <a:solidFill>
              <a:srgbClr val="890F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00219B9E-3CAC-4604-9911-96F1D60A563C}"/>
              </a:ext>
            </a:extLst>
          </p:cNvPr>
          <p:cNvCxnSpPr>
            <a:cxnSpLocks/>
          </p:cNvCxnSpPr>
          <p:nvPr/>
        </p:nvCxnSpPr>
        <p:spPr>
          <a:xfrm rot="10800000" flipV="1">
            <a:off x="9920763" y="2778590"/>
            <a:ext cx="955845" cy="407547"/>
          </a:xfrm>
          <a:prstGeom prst="curvedConnector3">
            <a:avLst>
              <a:gd name="adj1" fmla="val 117813"/>
            </a:avLst>
          </a:prstGeom>
          <a:ln w="254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52F4BF39-5FE6-4ED1-8C09-888B2B6AD2E7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4536338" y="182185"/>
            <a:ext cx="1559662" cy="414552"/>
          </a:xfrm>
          <a:prstGeom prst="curvedConnector2">
            <a:avLst/>
          </a:prstGeom>
          <a:ln w="254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1494873F-CF2A-47C4-8A06-80DE6B9935F8}"/>
              </a:ext>
            </a:extLst>
          </p:cNvPr>
          <p:cNvCxnSpPr>
            <a:cxnSpLocks/>
          </p:cNvCxnSpPr>
          <p:nvPr/>
        </p:nvCxnSpPr>
        <p:spPr>
          <a:xfrm rot="10800000" flipV="1">
            <a:off x="8446678" y="612954"/>
            <a:ext cx="979591" cy="408764"/>
          </a:xfrm>
          <a:prstGeom prst="curvedConnector3">
            <a:avLst>
              <a:gd name="adj1" fmla="val 123259"/>
            </a:avLst>
          </a:prstGeom>
          <a:ln w="254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Curved 51">
            <a:extLst>
              <a:ext uri="{FF2B5EF4-FFF2-40B4-BE49-F238E27FC236}">
                <a16:creationId xmlns:a16="http://schemas.microsoft.com/office/drawing/2014/main" id="{07E5F0D8-CE67-4B52-B182-BA0A89A3BB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95885" y="1023080"/>
            <a:ext cx="1070358" cy="466516"/>
          </a:xfrm>
          <a:prstGeom prst="curvedConnector2">
            <a:avLst/>
          </a:prstGeom>
          <a:ln w="254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893BDFD6-05C2-43A6-9703-DE360954DC84}"/>
              </a:ext>
            </a:extLst>
          </p:cNvPr>
          <p:cNvCxnSpPr>
            <a:cxnSpLocks/>
          </p:cNvCxnSpPr>
          <p:nvPr/>
        </p:nvCxnSpPr>
        <p:spPr>
          <a:xfrm rot="16200000" flipV="1">
            <a:off x="2566425" y="5413530"/>
            <a:ext cx="1296726" cy="423221"/>
          </a:xfrm>
          <a:prstGeom prst="curvedConnector3">
            <a:avLst>
              <a:gd name="adj1" fmla="val 41966"/>
            </a:avLst>
          </a:prstGeom>
          <a:ln w="254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183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CBE5AE-32A3-45F4-AC44-DC61F12BC058}"/>
              </a:ext>
            </a:extLst>
          </p:cNvPr>
          <p:cNvSpPr/>
          <p:nvPr/>
        </p:nvSpPr>
        <p:spPr>
          <a:xfrm>
            <a:off x="-15240" y="0"/>
            <a:ext cx="408432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5641E8-94F1-43E1-AAB4-CED220E5816C}"/>
              </a:ext>
            </a:extLst>
          </p:cNvPr>
          <p:cNvSpPr/>
          <p:nvPr/>
        </p:nvSpPr>
        <p:spPr>
          <a:xfrm>
            <a:off x="8107680" y="0"/>
            <a:ext cx="408432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1D4E60-8993-455E-85AD-5A410A44E0D7}"/>
              </a:ext>
            </a:extLst>
          </p:cNvPr>
          <p:cNvSpPr/>
          <p:nvPr/>
        </p:nvSpPr>
        <p:spPr>
          <a:xfrm>
            <a:off x="4053840" y="0"/>
            <a:ext cx="408432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A6C73AF0-0A77-44A7-8C1F-86EA13C97B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97" r="38754"/>
          <a:stretch/>
        </p:blipFill>
        <p:spPr bwMode="auto">
          <a:xfrm>
            <a:off x="4038600" y="-7620"/>
            <a:ext cx="4114800" cy="687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C45A23C4-3D76-40BA-81CA-31EA3AFB14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083" r="27417"/>
          <a:stretch/>
        </p:blipFill>
        <p:spPr bwMode="auto">
          <a:xfrm>
            <a:off x="-22859" y="-7620"/>
            <a:ext cx="4069079" cy="688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>
            <a:extLst>
              <a:ext uri="{FF2B5EF4-FFF2-40B4-BE49-F238E27FC236}">
                <a16:creationId xmlns:a16="http://schemas.microsoft.com/office/drawing/2014/main" id="{B129427D-BA27-4DD7-AA56-2A596138C6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68" t="78" r="38864" b="-78"/>
          <a:stretch/>
        </p:blipFill>
        <p:spPr bwMode="auto">
          <a:xfrm>
            <a:off x="8148320" y="-7619"/>
            <a:ext cx="4053840" cy="6887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D65B9C1-01E4-4647-96CA-94B4F95514B7}"/>
              </a:ext>
            </a:extLst>
          </p:cNvPr>
          <p:cNvSpPr txBox="1"/>
          <p:nvPr/>
        </p:nvSpPr>
        <p:spPr>
          <a:xfrm>
            <a:off x="-45719" y="3136612"/>
            <a:ext cx="40614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spc="15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WORKING</a:t>
            </a:r>
            <a:r>
              <a:rPr lang="en-IN" sz="2800" b="1" spc="6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 PROFESSIONALS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44AE540-DB35-4F58-8930-90EC24AE5B72}"/>
              </a:ext>
            </a:extLst>
          </p:cNvPr>
          <p:cNvSpPr txBox="1"/>
          <p:nvPr/>
        </p:nvSpPr>
        <p:spPr>
          <a:xfrm>
            <a:off x="4361604" y="3136611"/>
            <a:ext cx="35336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spc="6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LONE SENIOR CITIZENS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2B6176-77B8-4F5F-A88B-E941C4BCD784}"/>
              </a:ext>
            </a:extLst>
          </p:cNvPr>
          <p:cNvSpPr txBox="1"/>
          <p:nvPr/>
        </p:nvSpPr>
        <p:spPr>
          <a:xfrm>
            <a:off x="8154645" y="3136611"/>
            <a:ext cx="40843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spc="6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MENTAL HEALTH PATIENTS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268851-9452-4E69-B7FD-6F2F150319FB}"/>
              </a:ext>
            </a:extLst>
          </p:cNvPr>
          <p:cNvCxnSpPr>
            <a:cxnSpLocks/>
          </p:cNvCxnSpPr>
          <p:nvPr/>
        </p:nvCxnSpPr>
        <p:spPr>
          <a:xfrm flipH="1" flipV="1">
            <a:off x="5071576" y="4935562"/>
            <a:ext cx="1892836" cy="15910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158C52-F5F4-4ADF-9F16-E58143BE83F2}"/>
              </a:ext>
            </a:extLst>
          </p:cNvPr>
          <p:cNvCxnSpPr>
            <a:cxnSpLocks/>
          </p:cNvCxnSpPr>
          <p:nvPr/>
        </p:nvCxnSpPr>
        <p:spPr>
          <a:xfrm flipH="1" flipV="1">
            <a:off x="9203422" y="4960355"/>
            <a:ext cx="1892836" cy="15910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DCCBA80-EDF4-4549-94D0-30B0E623DA84}"/>
              </a:ext>
            </a:extLst>
          </p:cNvPr>
          <p:cNvCxnSpPr>
            <a:cxnSpLocks/>
          </p:cNvCxnSpPr>
          <p:nvPr/>
        </p:nvCxnSpPr>
        <p:spPr>
          <a:xfrm flipH="1" flipV="1">
            <a:off x="1080502" y="4968310"/>
            <a:ext cx="1892836" cy="15910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81DCDCA-6E78-403B-A682-48FD36D76A27}"/>
              </a:ext>
            </a:extLst>
          </p:cNvPr>
          <p:cNvSpPr txBox="1"/>
          <p:nvPr/>
        </p:nvSpPr>
        <p:spPr>
          <a:xfrm>
            <a:off x="953311" y="386029"/>
            <a:ext cx="10371306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66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our </a:t>
            </a:r>
            <a:r>
              <a:rPr lang="en-IN" sz="6600" b="1" u="sng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clientele</a:t>
            </a:r>
            <a:r>
              <a:rPr lang="en-IN" sz="66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9639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C703C46-F609-4CB4-9ABD-DFD5745F0848}"/>
              </a:ext>
            </a:extLst>
          </p:cNvPr>
          <p:cNvSpPr/>
          <p:nvPr/>
        </p:nvSpPr>
        <p:spPr>
          <a:xfrm>
            <a:off x="-96819" y="-172122"/>
            <a:ext cx="12407151" cy="712923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33274-9407-41A6-A4E7-DAA9AF0F72E1}"/>
              </a:ext>
            </a:extLst>
          </p:cNvPr>
          <p:cNvSpPr txBox="1"/>
          <p:nvPr/>
        </p:nvSpPr>
        <p:spPr>
          <a:xfrm>
            <a:off x="575584" y="267485"/>
            <a:ext cx="44976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our app.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ECE261-2411-461C-BF08-44347E2DC2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896" y="0"/>
            <a:ext cx="3235274" cy="6718328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F76F588-DAB9-445E-9E08-373726BB76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350" y="1467410"/>
            <a:ext cx="2681003" cy="512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28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6">
            <a:extLst>
              <a:ext uri="{FF2B5EF4-FFF2-40B4-BE49-F238E27FC236}">
                <a16:creationId xmlns:a16="http://schemas.microsoft.com/office/drawing/2014/main" id="{EC249162-CE28-4D42-9FE6-A8D81BF9C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81562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04E6A9C1-E43D-41E3-A9BC-856A898F8185}"/>
              </a:ext>
            </a:extLst>
          </p:cNvPr>
          <p:cNvSpPr txBox="1"/>
          <p:nvPr/>
        </p:nvSpPr>
        <p:spPr>
          <a:xfrm>
            <a:off x="594652" y="471806"/>
            <a:ext cx="105203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spc="600">
                <a:solidFill>
                  <a:srgbClr val="837066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THE BUSINESS </a:t>
            </a:r>
            <a:r>
              <a:rPr lang="en-IN" sz="6600" b="1" u="sng" spc="600">
                <a:solidFill>
                  <a:schemeClr val="bg1">
                    <a:lumMod val="85000"/>
                  </a:schemeClr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DESIGN</a:t>
            </a:r>
            <a:endParaRPr lang="en-IN" sz="6600" b="1" spc="600" dirty="0">
              <a:solidFill>
                <a:schemeClr val="bg1">
                  <a:lumMod val="85000"/>
                </a:schemeClr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559B3EA-970E-4E33-B779-5BDCD4A1D36D}"/>
              </a:ext>
            </a:extLst>
          </p:cNvPr>
          <p:cNvSpPr txBox="1"/>
          <p:nvPr/>
        </p:nvSpPr>
        <p:spPr>
          <a:xfrm>
            <a:off x="4028929" y="5679110"/>
            <a:ext cx="3386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spc="6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SPENDINGS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0E8F279-9D10-4A07-80A8-22BB5D7673CB}"/>
              </a:ext>
            </a:extLst>
          </p:cNvPr>
          <p:cNvSpPr txBox="1"/>
          <p:nvPr/>
        </p:nvSpPr>
        <p:spPr>
          <a:xfrm>
            <a:off x="380643" y="5679111"/>
            <a:ext cx="2811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spc="6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REVENUE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7E3C802-1219-4E8C-8691-C2056803589A}"/>
              </a:ext>
            </a:extLst>
          </p:cNvPr>
          <p:cNvSpPr txBox="1"/>
          <p:nvPr/>
        </p:nvSpPr>
        <p:spPr>
          <a:xfrm>
            <a:off x="8252596" y="5670262"/>
            <a:ext cx="35423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spc="6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MARKETING</a:t>
            </a:r>
          </a:p>
        </p:txBody>
      </p:sp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FFF42ED9-0E4C-4980-9E94-5AAF9CFAE40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18131" y="4058473"/>
            <a:ext cx="1336516" cy="1336516"/>
          </a:xfrm>
          <a:prstGeom prst="rect">
            <a:avLst/>
          </a:prstGeom>
        </p:spPr>
      </p:pic>
      <p:pic>
        <p:nvPicPr>
          <p:cNvPr id="59" name="Picture 58" descr="Shape&#10;&#10;Description automatically generated with low confidence">
            <a:extLst>
              <a:ext uri="{FF2B5EF4-FFF2-40B4-BE49-F238E27FC236}">
                <a16:creationId xmlns:a16="http://schemas.microsoft.com/office/drawing/2014/main" id="{796BD279-411C-4637-BA8F-69C5A9F21AE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108" y="4058473"/>
            <a:ext cx="1336516" cy="1336516"/>
          </a:xfrm>
          <a:prstGeom prst="rect">
            <a:avLst/>
          </a:prstGeom>
        </p:spPr>
      </p:pic>
      <p:pic>
        <p:nvPicPr>
          <p:cNvPr id="1028" name="Picture 4" descr="marketing Icon 2441217">
            <a:extLst>
              <a:ext uri="{FF2B5EF4-FFF2-40B4-BE49-F238E27FC236}">
                <a16:creationId xmlns:a16="http://schemas.microsoft.com/office/drawing/2014/main" id="{1BCA07C0-A2E0-4FFC-A3A2-D61A7BC5F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601" y="4182652"/>
            <a:ext cx="1212337" cy="121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1646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6">
            <a:extLst>
              <a:ext uri="{FF2B5EF4-FFF2-40B4-BE49-F238E27FC236}">
                <a16:creationId xmlns:a16="http://schemas.microsoft.com/office/drawing/2014/main" id="{EC249162-CE28-4D42-9FE6-A8D81BF9C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81562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C0E8F279-9D10-4A07-80A8-22BB5D7673CB}"/>
              </a:ext>
            </a:extLst>
          </p:cNvPr>
          <p:cNvSpPr txBox="1"/>
          <p:nvPr/>
        </p:nvSpPr>
        <p:spPr>
          <a:xfrm>
            <a:off x="0" y="508967"/>
            <a:ext cx="58700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8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revenue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B4CF2CF-C12D-457A-8438-737E35811DA7}"/>
              </a:ext>
            </a:extLst>
          </p:cNvPr>
          <p:cNvCxnSpPr>
            <a:cxnSpLocks/>
          </p:cNvCxnSpPr>
          <p:nvPr/>
        </p:nvCxnSpPr>
        <p:spPr>
          <a:xfrm>
            <a:off x="5112774" y="1358283"/>
            <a:ext cx="596155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99BE813-6A0C-44B7-A75A-8C4FDE716AF7}"/>
              </a:ext>
            </a:extLst>
          </p:cNvPr>
          <p:cNvSpPr txBox="1"/>
          <p:nvPr/>
        </p:nvSpPr>
        <p:spPr>
          <a:xfrm>
            <a:off x="8216790" y="2251396"/>
            <a:ext cx="2063098" cy="107721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DOG THERAPY</a:t>
            </a:r>
            <a:endParaRPr lang="en-US" sz="3200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5B2E45-22D0-4B30-824A-DC96228AA5F3}"/>
              </a:ext>
            </a:extLst>
          </p:cNvPr>
          <p:cNvSpPr txBox="1"/>
          <p:nvPr/>
        </p:nvSpPr>
        <p:spPr>
          <a:xfrm>
            <a:off x="3032071" y="2569122"/>
            <a:ext cx="2602238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PET FRIENDLY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CAFÉ </a:t>
            </a:r>
            <a:endParaRPr lang="en-IN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5B1158-D8C6-4FCC-883C-54187C580969}"/>
              </a:ext>
            </a:extLst>
          </p:cNvPr>
          <p:cNvSpPr txBox="1"/>
          <p:nvPr/>
        </p:nvSpPr>
        <p:spPr>
          <a:xfrm>
            <a:off x="5624431" y="2457785"/>
            <a:ext cx="2602238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DOG TREATS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STORE</a:t>
            </a:r>
            <a:endParaRPr lang="en-US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F1DCB2-9784-45FC-A541-F9D5BDB36EDC}"/>
              </a:ext>
            </a:extLst>
          </p:cNvPr>
          <p:cNvSpPr txBox="1"/>
          <p:nvPr/>
        </p:nvSpPr>
        <p:spPr>
          <a:xfrm>
            <a:off x="5575279" y="4579994"/>
            <a:ext cx="3092631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PERSONAL PET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TRAINING</a:t>
            </a:r>
            <a:endParaRPr lang="en-US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62E4ED-A0F0-47FE-B133-2E78E3CCD2A3}"/>
              </a:ext>
            </a:extLst>
          </p:cNvPr>
          <p:cNvSpPr txBox="1"/>
          <p:nvPr/>
        </p:nvSpPr>
        <p:spPr>
          <a:xfrm>
            <a:off x="1062605" y="4626562"/>
            <a:ext cx="2063098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DOG BOARDING FACILITIES</a:t>
            </a:r>
            <a:endParaRPr lang="en-US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9EF2975-F6A5-4073-961D-0CA564FFE1D2}"/>
              </a:ext>
            </a:extLst>
          </p:cNvPr>
          <p:cNvSpPr txBox="1"/>
          <p:nvPr/>
        </p:nvSpPr>
        <p:spPr>
          <a:xfrm>
            <a:off x="3318942" y="4557640"/>
            <a:ext cx="2063098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DOG WALKER SERVICE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632D23E-0D82-4E4C-AB17-ACD1F3205233}"/>
              </a:ext>
            </a:extLst>
          </p:cNvPr>
          <p:cNvSpPr txBox="1"/>
          <p:nvPr/>
        </p:nvSpPr>
        <p:spPr>
          <a:xfrm>
            <a:off x="978852" y="2556585"/>
            <a:ext cx="206309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HYDRO 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THERAPY</a:t>
            </a:r>
            <a:r>
              <a:rPr lang="en-US" sz="2000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 </a:t>
            </a:r>
          </a:p>
          <a:p>
            <a:endParaRPr lang="en-US" sz="2000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746B24-ABC9-4F05-95ED-BAD8893B909F}"/>
              </a:ext>
            </a:extLst>
          </p:cNvPr>
          <p:cNvSpPr txBox="1"/>
          <p:nvPr/>
        </p:nvSpPr>
        <p:spPr>
          <a:xfrm>
            <a:off x="8861149" y="4557640"/>
            <a:ext cx="2392317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DOG PLAY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DATES</a:t>
            </a:r>
            <a:endParaRPr lang="en-US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86AF2BA-D035-45A4-B8D9-6203D69182A0}"/>
              </a:ext>
            </a:extLst>
          </p:cNvPr>
          <p:cNvCxnSpPr>
            <a:cxnSpLocks/>
          </p:cNvCxnSpPr>
          <p:nvPr/>
        </p:nvCxnSpPr>
        <p:spPr>
          <a:xfrm flipV="1">
            <a:off x="11044847" y="1335423"/>
            <a:ext cx="0" cy="228217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B2EE4E9-9471-4E59-9620-7A5C8C086198}"/>
              </a:ext>
            </a:extLst>
          </p:cNvPr>
          <p:cNvCxnSpPr>
            <a:cxnSpLocks/>
          </p:cNvCxnSpPr>
          <p:nvPr/>
        </p:nvCxnSpPr>
        <p:spPr>
          <a:xfrm>
            <a:off x="911225" y="3602262"/>
            <a:ext cx="1016309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AB8330D-421B-489D-9D00-299B587EB66D}"/>
              </a:ext>
            </a:extLst>
          </p:cNvPr>
          <p:cNvCxnSpPr>
            <a:cxnSpLocks/>
          </p:cNvCxnSpPr>
          <p:nvPr/>
        </p:nvCxnSpPr>
        <p:spPr>
          <a:xfrm flipV="1">
            <a:off x="938529" y="3602262"/>
            <a:ext cx="0" cy="228217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2A76A9B-E480-4962-99DC-DC9041CA0563}"/>
              </a:ext>
            </a:extLst>
          </p:cNvPr>
          <p:cNvCxnSpPr>
            <a:cxnSpLocks/>
          </p:cNvCxnSpPr>
          <p:nvPr/>
        </p:nvCxnSpPr>
        <p:spPr>
          <a:xfrm>
            <a:off x="911225" y="5855859"/>
            <a:ext cx="11344943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Arrow: Chevron 55">
            <a:extLst>
              <a:ext uri="{FF2B5EF4-FFF2-40B4-BE49-F238E27FC236}">
                <a16:creationId xmlns:a16="http://schemas.microsoft.com/office/drawing/2014/main" id="{2169B965-AD6C-43AA-90BF-7490C45D5F49}"/>
              </a:ext>
            </a:extLst>
          </p:cNvPr>
          <p:cNvSpPr/>
          <p:nvPr/>
        </p:nvSpPr>
        <p:spPr>
          <a:xfrm rot="5400000">
            <a:off x="769139" y="3871848"/>
            <a:ext cx="338779" cy="434395"/>
          </a:xfrm>
          <a:prstGeom prst="chevron">
            <a:avLst>
              <a:gd name="adj" fmla="val 7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7" name="Arrow: Chevron 56">
            <a:extLst>
              <a:ext uri="{FF2B5EF4-FFF2-40B4-BE49-F238E27FC236}">
                <a16:creationId xmlns:a16="http://schemas.microsoft.com/office/drawing/2014/main" id="{8298B022-2073-4F41-9F2A-90014D4A3300}"/>
              </a:ext>
            </a:extLst>
          </p:cNvPr>
          <p:cNvSpPr/>
          <p:nvPr/>
        </p:nvSpPr>
        <p:spPr>
          <a:xfrm rot="5400000">
            <a:off x="10875457" y="2090840"/>
            <a:ext cx="338779" cy="434395"/>
          </a:xfrm>
          <a:prstGeom prst="chevron">
            <a:avLst>
              <a:gd name="adj" fmla="val 7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cxnSp>
        <p:nvCxnSpPr>
          <p:cNvPr id="60" name="Connector: Curved 59">
            <a:extLst>
              <a:ext uri="{FF2B5EF4-FFF2-40B4-BE49-F238E27FC236}">
                <a16:creationId xmlns:a16="http://schemas.microsoft.com/office/drawing/2014/main" id="{2F27F2F0-DB79-4C03-9B04-975C9A668397}"/>
              </a:ext>
            </a:extLst>
          </p:cNvPr>
          <p:cNvCxnSpPr>
            <a:cxnSpLocks/>
          </p:cNvCxnSpPr>
          <p:nvPr/>
        </p:nvCxnSpPr>
        <p:spPr>
          <a:xfrm rot="5400000">
            <a:off x="9690322" y="1175523"/>
            <a:ext cx="1625708" cy="1083340"/>
          </a:xfrm>
          <a:prstGeom prst="curvedConnector2">
            <a:avLst/>
          </a:prstGeom>
          <a:ln w="28575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AC6161DC-978B-4FB7-AB04-6A91FE59D9B3}"/>
              </a:ext>
            </a:extLst>
          </p:cNvPr>
          <p:cNvSpPr txBox="1"/>
          <p:nvPr/>
        </p:nvSpPr>
        <p:spPr>
          <a:xfrm rot="1027176">
            <a:off x="10616113" y="598450"/>
            <a:ext cx="1107165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THE USP</a:t>
            </a:r>
            <a:endParaRPr lang="en-US" sz="1400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998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6">
            <a:extLst>
              <a:ext uri="{FF2B5EF4-FFF2-40B4-BE49-F238E27FC236}">
                <a16:creationId xmlns:a16="http://schemas.microsoft.com/office/drawing/2014/main" id="{EC249162-CE28-4D42-9FE6-A8D81BF9C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81562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C0E8F279-9D10-4A07-80A8-22BB5D7673CB}"/>
              </a:ext>
            </a:extLst>
          </p:cNvPr>
          <p:cNvSpPr txBox="1"/>
          <p:nvPr/>
        </p:nvSpPr>
        <p:spPr>
          <a:xfrm>
            <a:off x="-643952" y="526023"/>
            <a:ext cx="58700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8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costs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B4CF2CF-C12D-457A-8438-737E35811DA7}"/>
              </a:ext>
            </a:extLst>
          </p:cNvPr>
          <p:cNvCxnSpPr>
            <a:cxnSpLocks/>
          </p:cNvCxnSpPr>
          <p:nvPr/>
        </p:nvCxnSpPr>
        <p:spPr>
          <a:xfrm>
            <a:off x="3912243" y="1358283"/>
            <a:ext cx="123048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86AF2BA-D035-45A4-B8D9-6203D69182A0}"/>
              </a:ext>
            </a:extLst>
          </p:cNvPr>
          <p:cNvCxnSpPr>
            <a:cxnSpLocks/>
          </p:cNvCxnSpPr>
          <p:nvPr/>
        </p:nvCxnSpPr>
        <p:spPr>
          <a:xfrm flipV="1">
            <a:off x="10021830" y="1332556"/>
            <a:ext cx="0" cy="456792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B2EE4E9-9471-4E59-9620-7A5C8C086198}"/>
              </a:ext>
            </a:extLst>
          </p:cNvPr>
          <p:cNvCxnSpPr>
            <a:cxnSpLocks/>
          </p:cNvCxnSpPr>
          <p:nvPr/>
        </p:nvCxnSpPr>
        <p:spPr>
          <a:xfrm flipH="1">
            <a:off x="5095016" y="1332556"/>
            <a:ext cx="36986" cy="4570077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Arrow: Chevron 56">
            <a:extLst>
              <a:ext uri="{FF2B5EF4-FFF2-40B4-BE49-F238E27FC236}">
                <a16:creationId xmlns:a16="http://schemas.microsoft.com/office/drawing/2014/main" id="{8298B022-2073-4F41-9F2A-90014D4A3300}"/>
              </a:ext>
            </a:extLst>
          </p:cNvPr>
          <p:cNvSpPr/>
          <p:nvPr/>
        </p:nvSpPr>
        <p:spPr>
          <a:xfrm rot="5400000">
            <a:off x="4944119" y="3020183"/>
            <a:ext cx="338779" cy="434395"/>
          </a:xfrm>
          <a:prstGeom prst="chevron">
            <a:avLst>
              <a:gd name="adj" fmla="val 7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953D70-3F22-4680-9981-32D044028FAE}"/>
              </a:ext>
            </a:extLst>
          </p:cNvPr>
          <p:cNvSpPr txBox="1"/>
          <p:nvPr/>
        </p:nvSpPr>
        <p:spPr>
          <a:xfrm>
            <a:off x="360019" y="2516511"/>
            <a:ext cx="45801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HAPPY CENTRES</a:t>
            </a:r>
            <a:endParaRPr lang="en-IN" sz="2200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F777DFE-6D67-4187-8950-61C61230C795}"/>
              </a:ext>
            </a:extLst>
          </p:cNvPr>
          <p:cNvSpPr txBox="1"/>
          <p:nvPr/>
        </p:nvSpPr>
        <p:spPr>
          <a:xfrm>
            <a:off x="5476991" y="4487200"/>
            <a:ext cx="390452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SHELTER HOMES</a:t>
            </a:r>
            <a:endParaRPr lang="en-IN" sz="2200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14388D2-EE31-4C89-A9CB-0E2202A60F8B}"/>
              </a:ext>
            </a:extLst>
          </p:cNvPr>
          <p:cNvSpPr txBox="1"/>
          <p:nvPr/>
        </p:nvSpPr>
        <p:spPr>
          <a:xfrm>
            <a:off x="1164964" y="4487201"/>
            <a:ext cx="314706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DOG’S WELL BEING</a:t>
            </a:r>
            <a:endParaRPr lang="en-IN" sz="2200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4898A5B-C645-46AF-9EFB-EAEBE4D846B2}"/>
              </a:ext>
            </a:extLst>
          </p:cNvPr>
          <p:cNvSpPr txBox="1"/>
          <p:nvPr/>
        </p:nvSpPr>
        <p:spPr>
          <a:xfrm>
            <a:off x="5914991" y="2514257"/>
            <a:ext cx="296186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200" b="1" dirty="0">
                <a:solidFill>
                  <a:schemeClr val="bg1"/>
                </a:solidFill>
                <a:latin typeface="SF Pro Display" panose="00000500000000000000" pitchFamily="2" charset="0"/>
                <a:ea typeface="SF Pro Display" panose="00000500000000000000" pitchFamily="2" charset="0"/>
              </a:rPr>
              <a:t>HIRING TRAINERS</a:t>
            </a:r>
            <a:endParaRPr lang="en-IN" sz="2200" dirty="0">
              <a:solidFill>
                <a:schemeClr val="bg1"/>
              </a:solidFill>
              <a:latin typeface="SF Pro Display" panose="00000500000000000000" pitchFamily="2" charset="0"/>
              <a:ea typeface="SF Pro Display" panose="00000500000000000000" pitchFamily="2" charset="0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627F760-1839-494D-AF59-A1858D1C796C}"/>
              </a:ext>
            </a:extLst>
          </p:cNvPr>
          <p:cNvCxnSpPr>
            <a:cxnSpLocks/>
          </p:cNvCxnSpPr>
          <p:nvPr/>
        </p:nvCxnSpPr>
        <p:spPr>
          <a:xfrm flipH="1">
            <a:off x="5069617" y="5874752"/>
            <a:ext cx="4981163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Arrow: Chevron 42">
            <a:extLst>
              <a:ext uri="{FF2B5EF4-FFF2-40B4-BE49-F238E27FC236}">
                <a16:creationId xmlns:a16="http://schemas.microsoft.com/office/drawing/2014/main" id="{9E8F9AC4-DE2C-4826-B848-4279A06BDF9D}"/>
              </a:ext>
            </a:extLst>
          </p:cNvPr>
          <p:cNvSpPr/>
          <p:nvPr/>
        </p:nvSpPr>
        <p:spPr>
          <a:xfrm rot="16200000">
            <a:off x="9852440" y="3055768"/>
            <a:ext cx="338779" cy="434395"/>
          </a:xfrm>
          <a:prstGeom prst="chevron">
            <a:avLst>
              <a:gd name="adj" fmla="val 7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66712E1-770A-4BA1-9B65-7D3BBF7809B1}"/>
              </a:ext>
            </a:extLst>
          </p:cNvPr>
          <p:cNvCxnSpPr>
            <a:cxnSpLocks/>
          </p:cNvCxnSpPr>
          <p:nvPr/>
        </p:nvCxnSpPr>
        <p:spPr>
          <a:xfrm>
            <a:off x="9995338" y="1348736"/>
            <a:ext cx="227532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0992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141</Words>
  <Application>Microsoft Office PowerPoint</Application>
  <PresentationFormat>Widescreen</PresentationFormat>
  <Paragraphs>56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SF Pro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Yash Kumar Shrivastava [Information Technology - 2020]</dc:creator>
  <cp:lastModifiedBy>vanshaj arora</cp:lastModifiedBy>
  <cp:revision>15</cp:revision>
  <dcterms:created xsi:type="dcterms:W3CDTF">2021-05-08T18:14:40Z</dcterms:created>
  <dcterms:modified xsi:type="dcterms:W3CDTF">2021-05-09T08:57:20Z</dcterms:modified>
</cp:coreProperties>
</file>

<file path=docProps/thumbnail.jpeg>
</file>